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256" r:id="rId5"/>
    <p:sldId id="257" r:id="rId6"/>
    <p:sldId id="268" r:id="rId7"/>
    <p:sldId id="258" r:id="rId8"/>
    <p:sldId id="290" r:id="rId9"/>
    <p:sldId id="278" r:id="rId10"/>
    <p:sldId id="259" r:id="rId11"/>
    <p:sldId id="269" r:id="rId12"/>
    <p:sldId id="260" r:id="rId13"/>
    <p:sldId id="275" r:id="rId14"/>
    <p:sldId id="280" r:id="rId15"/>
    <p:sldId id="274" r:id="rId16"/>
    <p:sldId id="272" r:id="rId17"/>
    <p:sldId id="285" r:id="rId18"/>
    <p:sldId id="287" r:id="rId19"/>
    <p:sldId id="277" r:id="rId20"/>
    <p:sldId id="286" r:id="rId21"/>
    <p:sldId id="288" r:id="rId22"/>
    <p:sldId id="289" r:id="rId23"/>
    <p:sldId id="271" r:id="rId24"/>
    <p:sldId id="276" r:id="rId25"/>
    <p:sldId id="273" r:id="rId26"/>
    <p:sldId id="281" r:id="rId27"/>
    <p:sldId id="282" r:id="rId28"/>
    <p:sldId id="283" r:id="rId29"/>
    <p:sldId id="284" r:id="rId30"/>
    <p:sldId id="266" r:id="rId31"/>
    <p:sldId id="279" r:id="rId32"/>
    <p:sldId id="267" r:id="rId33"/>
  </p:sldIdLst>
  <p:sldSz cx="18288000" cy="10287000"/>
  <p:notesSz cx="6858000" cy="9144000"/>
  <p:embeddedFontLst>
    <p:embeddedFont>
      <p:font typeface="Garamond" panose="02020404030301010803" pitchFamily="18" charset="0"/>
      <p:regular r:id="rId35"/>
      <p:bold r:id="rId36"/>
      <p:italic r:id="rId37"/>
    </p:embeddedFont>
    <p:embeddedFont>
      <p:font typeface="Genty" panose="020B0604020202020204" charset="0"/>
      <p:regular r:id="rId38"/>
    </p:embeddedFont>
    <p:embeddedFont>
      <p:font typeface="ITC Benguiat" panose="020B0604020202020204" charset="0"/>
      <p:regular r:id="rId39"/>
    </p:embeddedFont>
    <p:embeddedFont>
      <p:font typeface="Margin"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6C7CF-7795-411A-BE5C-EB6E8DEC1602}" v="63" dt="2024-04-24T13:57:38.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41" autoAdjust="0"/>
  </p:normalViewPr>
  <p:slideViewPr>
    <p:cSldViewPr snapToGrid="0">
      <p:cViewPr varScale="1">
        <p:scale>
          <a:sx n="56" d="100"/>
          <a:sy n="56" d="100"/>
        </p:scale>
        <p:origin x="1614"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a Newkirk" userId="9680a05c-cb1e-4565-8b93-2bd88f2c5fa2" providerId="ADAL" clId="{1D86C7CF-7795-411A-BE5C-EB6E8DEC1602}"/>
    <pc:docChg chg="undo redo custSel addSld delSld modSld sldOrd">
      <pc:chgData name="Kayla Newkirk" userId="9680a05c-cb1e-4565-8b93-2bd88f2c5fa2" providerId="ADAL" clId="{1D86C7CF-7795-411A-BE5C-EB6E8DEC1602}" dt="2024-04-24T13:59:20.501" v="2475" actId="20577"/>
      <pc:docMkLst>
        <pc:docMk/>
      </pc:docMkLst>
      <pc:sldChg chg="addSp delSp modSp mod modNotesTx">
        <pc:chgData name="Kayla Newkirk" userId="9680a05c-cb1e-4565-8b93-2bd88f2c5fa2" providerId="ADAL" clId="{1D86C7CF-7795-411A-BE5C-EB6E8DEC1602}" dt="2024-04-24T13:59:20.501" v="2475" actId="20577"/>
        <pc:sldMkLst>
          <pc:docMk/>
          <pc:sldMk cId="0" sldId="256"/>
        </pc:sldMkLst>
        <pc:spChg chg="del">
          <ac:chgData name="Kayla Newkirk" userId="9680a05c-cb1e-4565-8b93-2bd88f2c5fa2" providerId="ADAL" clId="{1D86C7CF-7795-411A-BE5C-EB6E8DEC1602}" dt="2024-04-24T13:33:29.905" v="1715" actId="478"/>
          <ac:spMkLst>
            <pc:docMk/>
            <pc:sldMk cId="0" sldId="256"/>
            <ac:spMk id="4" creationId="{00000000-0000-0000-0000-000000000000}"/>
          </ac:spMkLst>
        </pc:spChg>
        <pc:spChg chg="del">
          <ac:chgData name="Kayla Newkirk" userId="9680a05c-cb1e-4565-8b93-2bd88f2c5fa2" providerId="ADAL" clId="{1D86C7CF-7795-411A-BE5C-EB6E8DEC1602}" dt="2024-04-24T13:33:30.947" v="1716" actId="478"/>
          <ac:spMkLst>
            <pc:docMk/>
            <pc:sldMk cId="0" sldId="256"/>
            <ac:spMk id="5" creationId="{00000000-0000-0000-0000-000000000000}"/>
          </ac:spMkLst>
        </pc:spChg>
        <pc:spChg chg="add del">
          <ac:chgData name="Kayla Newkirk" userId="9680a05c-cb1e-4565-8b93-2bd88f2c5fa2" providerId="ADAL" clId="{1D86C7CF-7795-411A-BE5C-EB6E8DEC1602}" dt="2024-04-22T14:42:27.005" v="4" actId="478"/>
          <ac:spMkLst>
            <pc:docMk/>
            <pc:sldMk cId="0" sldId="256"/>
            <ac:spMk id="10" creationId="{00000000-0000-0000-0000-000000000000}"/>
          </ac:spMkLst>
        </pc:spChg>
        <pc:spChg chg="add del">
          <ac:chgData name="Kayla Newkirk" userId="9680a05c-cb1e-4565-8b93-2bd88f2c5fa2" providerId="ADAL" clId="{1D86C7CF-7795-411A-BE5C-EB6E8DEC1602}" dt="2024-04-22T14:42:29.044" v="5" actId="478"/>
          <ac:spMkLst>
            <pc:docMk/>
            <pc:sldMk cId="0" sldId="256"/>
            <ac:spMk id="11" creationId="{00000000-0000-0000-0000-000000000000}"/>
          </ac:spMkLst>
        </pc:spChg>
        <pc:spChg chg="mod">
          <ac:chgData name="Kayla Newkirk" userId="9680a05c-cb1e-4565-8b93-2bd88f2c5fa2" providerId="ADAL" clId="{1D86C7CF-7795-411A-BE5C-EB6E8DEC1602}" dt="2024-04-24T13:14:29.416" v="1520" actId="20577"/>
          <ac:spMkLst>
            <pc:docMk/>
            <pc:sldMk cId="0" sldId="256"/>
            <ac:spMk id="12" creationId="{00000000-0000-0000-0000-000000000000}"/>
          </ac:spMkLst>
        </pc:spChg>
      </pc:sldChg>
      <pc:sldChg chg="delSp mod">
        <pc:chgData name="Kayla Newkirk" userId="9680a05c-cb1e-4565-8b93-2bd88f2c5fa2" providerId="ADAL" clId="{1D86C7CF-7795-411A-BE5C-EB6E8DEC1602}" dt="2024-04-24T13:33:26.698" v="1714" actId="478"/>
        <pc:sldMkLst>
          <pc:docMk/>
          <pc:sldMk cId="0" sldId="257"/>
        </pc:sldMkLst>
        <pc:spChg chg="del">
          <ac:chgData name="Kayla Newkirk" userId="9680a05c-cb1e-4565-8b93-2bd88f2c5fa2" providerId="ADAL" clId="{1D86C7CF-7795-411A-BE5C-EB6E8DEC1602}" dt="2024-04-24T13:33:25.271" v="1713" actId="478"/>
          <ac:spMkLst>
            <pc:docMk/>
            <pc:sldMk cId="0" sldId="257"/>
            <ac:spMk id="4" creationId="{00000000-0000-0000-0000-000000000000}"/>
          </ac:spMkLst>
        </pc:spChg>
        <pc:spChg chg="del">
          <ac:chgData name="Kayla Newkirk" userId="9680a05c-cb1e-4565-8b93-2bd88f2c5fa2" providerId="ADAL" clId="{1D86C7CF-7795-411A-BE5C-EB6E8DEC1602}" dt="2024-04-24T13:33:26.698" v="1714" actId="478"/>
          <ac:spMkLst>
            <pc:docMk/>
            <pc:sldMk cId="0" sldId="257"/>
            <ac:spMk id="5" creationId="{00000000-0000-0000-0000-000000000000}"/>
          </ac:spMkLst>
        </pc:spChg>
        <pc:spChg chg="del">
          <ac:chgData name="Kayla Newkirk" userId="9680a05c-cb1e-4565-8b93-2bd88f2c5fa2" providerId="ADAL" clId="{1D86C7CF-7795-411A-BE5C-EB6E8DEC1602}" dt="2024-04-22T14:42:32.317" v="6" actId="478"/>
          <ac:spMkLst>
            <pc:docMk/>
            <pc:sldMk cId="0" sldId="257"/>
            <ac:spMk id="7" creationId="{00000000-0000-0000-0000-000000000000}"/>
          </ac:spMkLst>
        </pc:spChg>
        <pc:spChg chg="del">
          <ac:chgData name="Kayla Newkirk" userId="9680a05c-cb1e-4565-8b93-2bd88f2c5fa2" providerId="ADAL" clId="{1D86C7CF-7795-411A-BE5C-EB6E8DEC1602}" dt="2024-04-22T14:42:34.276" v="7" actId="478"/>
          <ac:spMkLst>
            <pc:docMk/>
            <pc:sldMk cId="0" sldId="257"/>
            <ac:spMk id="8" creationId="{00000000-0000-0000-0000-000000000000}"/>
          </ac:spMkLst>
        </pc:spChg>
      </pc:sldChg>
      <pc:sldChg chg="delSp mod modNotesTx">
        <pc:chgData name="Kayla Newkirk" userId="9680a05c-cb1e-4565-8b93-2bd88f2c5fa2" providerId="ADAL" clId="{1D86C7CF-7795-411A-BE5C-EB6E8DEC1602}" dt="2024-04-24T13:33:17.570" v="1710" actId="478"/>
        <pc:sldMkLst>
          <pc:docMk/>
          <pc:sldMk cId="0" sldId="258"/>
        </pc:sldMkLst>
        <pc:spChg chg="del">
          <ac:chgData name="Kayla Newkirk" userId="9680a05c-cb1e-4565-8b93-2bd88f2c5fa2" providerId="ADAL" clId="{1D86C7CF-7795-411A-BE5C-EB6E8DEC1602}" dt="2024-04-24T13:33:14.311" v="1709" actId="478"/>
          <ac:spMkLst>
            <pc:docMk/>
            <pc:sldMk cId="0" sldId="258"/>
            <ac:spMk id="4" creationId="{00000000-0000-0000-0000-000000000000}"/>
          </ac:spMkLst>
        </pc:spChg>
        <pc:spChg chg="del">
          <ac:chgData name="Kayla Newkirk" userId="9680a05c-cb1e-4565-8b93-2bd88f2c5fa2" providerId="ADAL" clId="{1D86C7CF-7795-411A-BE5C-EB6E8DEC1602}" dt="2024-04-24T13:33:17.570" v="1710" actId="478"/>
          <ac:spMkLst>
            <pc:docMk/>
            <pc:sldMk cId="0" sldId="258"/>
            <ac:spMk id="5" creationId="{00000000-0000-0000-0000-000000000000}"/>
          </ac:spMkLst>
        </pc:spChg>
        <pc:spChg chg="del">
          <ac:chgData name="Kayla Newkirk" userId="9680a05c-cb1e-4565-8b93-2bd88f2c5fa2" providerId="ADAL" clId="{1D86C7CF-7795-411A-BE5C-EB6E8DEC1602}" dt="2024-04-22T14:42:55.816" v="11" actId="478"/>
          <ac:spMkLst>
            <pc:docMk/>
            <pc:sldMk cId="0" sldId="258"/>
            <ac:spMk id="9" creationId="{00000000-0000-0000-0000-000000000000}"/>
          </ac:spMkLst>
        </pc:spChg>
        <pc:spChg chg="del">
          <ac:chgData name="Kayla Newkirk" userId="9680a05c-cb1e-4565-8b93-2bd88f2c5fa2" providerId="ADAL" clId="{1D86C7CF-7795-411A-BE5C-EB6E8DEC1602}" dt="2024-04-22T14:42:53.982" v="10" actId="478"/>
          <ac:spMkLst>
            <pc:docMk/>
            <pc:sldMk cId="0" sldId="258"/>
            <ac:spMk id="10" creationId="{00000000-0000-0000-0000-000000000000}"/>
          </ac:spMkLst>
        </pc:spChg>
      </pc:sldChg>
      <pc:sldChg chg="delSp mod">
        <pc:chgData name="Kayla Newkirk" userId="9680a05c-cb1e-4565-8b93-2bd88f2c5fa2" providerId="ADAL" clId="{1D86C7CF-7795-411A-BE5C-EB6E8DEC1602}" dt="2024-04-24T13:28:19.569" v="1668" actId="478"/>
        <pc:sldMkLst>
          <pc:docMk/>
          <pc:sldMk cId="0" sldId="259"/>
        </pc:sldMkLst>
        <pc:spChg chg="del">
          <ac:chgData name="Kayla Newkirk" userId="9680a05c-cb1e-4565-8b93-2bd88f2c5fa2" providerId="ADAL" clId="{1D86C7CF-7795-411A-BE5C-EB6E8DEC1602}" dt="2024-04-24T13:28:17.474" v="1667" actId="478"/>
          <ac:spMkLst>
            <pc:docMk/>
            <pc:sldMk cId="0" sldId="259"/>
            <ac:spMk id="8" creationId="{00000000-0000-0000-0000-000000000000}"/>
          </ac:spMkLst>
        </pc:spChg>
        <pc:spChg chg="del">
          <ac:chgData name="Kayla Newkirk" userId="9680a05c-cb1e-4565-8b93-2bd88f2c5fa2" providerId="ADAL" clId="{1D86C7CF-7795-411A-BE5C-EB6E8DEC1602}" dt="2024-04-24T13:28:19.569" v="1668" actId="478"/>
          <ac:spMkLst>
            <pc:docMk/>
            <pc:sldMk cId="0" sldId="259"/>
            <ac:spMk id="9" creationId="{00000000-0000-0000-0000-000000000000}"/>
          </ac:spMkLst>
        </pc:spChg>
        <pc:spChg chg="del">
          <ac:chgData name="Kayla Newkirk" userId="9680a05c-cb1e-4565-8b93-2bd88f2c5fa2" providerId="ADAL" clId="{1D86C7CF-7795-411A-BE5C-EB6E8DEC1602}" dt="2024-04-22T14:43:19.627" v="14" actId="478"/>
          <ac:spMkLst>
            <pc:docMk/>
            <pc:sldMk cId="0" sldId="259"/>
            <ac:spMk id="11" creationId="{00000000-0000-0000-0000-000000000000}"/>
          </ac:spMkLst>
        </pc:spChg>
        <pc:spChg chg="del">
          <ac:chgData name="Kayla Newkirk" userId="9680a05c-cb1e-4565-8b93-2bd88f2c5fa2" providerId="ADAL" clId="{1D86C7CF-7795-411A-BE5C-EB6E8DEC1602}" dt="2024-04-22T14:43:21.869" v="15" actId="478"/>
          <ac:spMkLst>
            <pc:docMk/>
            <pc:sldMk cId="0" sldId="259"/>
            <ac:spMk id="12" creationId="{00000000-0000-0000-0000-000000000000}"/>
          </ac:spMkLst>
        </pc:spChg>
      </pc:sldChg>
      <pc:sldChg chg="delSp modSp add del mod modNotesTx">
        <pc:chgData name="Kayla Newkirk" userId="9680a05c-cb1e-4565-8b93-2bd88f2c5fa2" providerId="ADAL" clId="{1D86C7CF-7795-411A-BE5C-EB6E8DEC1602}" dt="2024-04-24T13:37:50.987" v="1823" actId="47"/>
        <pc:sldMkLst>
          <pc:docMk/>
          <pc:sldMk cId="0" sldId="260"/>
        </pc:sldMkLst>
        <pc:spChg chg="mod">
          <ac:chgData name="Kayla Newkirk" userId="9680a05c-cb1e-4565-8b93-2bd88f2c5fa2" providerId="ADAL" clId="{1D86C7CF-7795-411A-BE5C-EB6E8DEC1602}" dt="2024-04-24T13:27:03.204" v="1621" actId="1076"/>
          <ac:spMkLst>
            <pc:docMk/>
            <pc:sldMk cId="0" sldId="260"/>
            <ac:spMk id="4" creationId="{00000000-0000-0000-0000-000000000000}"/>
          </ac:spMkLst>
        </pc:spChg>
        <pc:spChg chg="mod">
          <ac:chgData name="Kayla Newkirk" userId="9680a05c-cb1e-4565-8b93-2bd88f2c5fa2" providerId="ADAL" clId="{1D86C7CF-7795-411A-BE5C-EB6E8DEC1602}" dt="2024-04-24T13:27:20.512" v="1656" actId="1076"/>
          <ac:spMkLst>
            <pc:docMk/>
            <pc:sldMk cId="0" sldId="260"/>
            <ac:spMk id="8" creationId="{00000000-0000-0000-0000-000000000000}"/>
          </ac:spMkLst>
        </pc:spChg>
        <pc:spChg chg="mod">
          <ac:chgData name="Kayla Newkirk" userId="9680a05c-cb1e-4565-8b93-2bd88f2c5fa2" providerId="ADAL" clId="{1D86C7CF-7795-411A-BE5C-EB6E8DEC1602}" dt="2024-04-24T13:27:14.560" v="1655" actId="20577"/>
          <ac:spMkLst>
            <pc:docMk/>
            <pc:sldMk cId="0" sldId="260"/>
            <ac:spMk id="9" creationId="{00000000-0000-0000-0000-000000000000}"/>
          </ac:spMkLst>
        </pc:spChg>
        <pc:spChg chg="del">
          <ac:chgData name="Kayla Newkirk" userId="9680a05c-cb1e-4565-8b93-2bd88f2c5fa2" providerId="ADAL" clId="{1D86C7CF-7795-411A-BE5C-EB6E8DEC1602}" dt="2024-04-24T13:27:31.429" v="1657" actId="478"/>
          <ac:spMkLst>
            <pc:docMk/>
            <pc:sldMk cId="0" sldId="260"/>
            <ac:spMk id="13" creationId="{00000000-0000-0000-0000-000000000000}"/>
          </ac:spMkLst>
        </pc:spChg>
        <pc:spChg chg="del">
          <ac:chgData name="Kayla Newkirk" userId="9680a05c-cb1e-4565-8b93-2bd88f2c5fa2" providerId="ADAL" clId="{1D86C7CF-7795-411A-BE5C-EB6E8DEC1602}" dt="2024-04-24T13:27:32.730" v="1658" actId="478"/>
          <ac:spMkLst>
            <pc:docMk/>
            <pc:sldMk cId="0" sldId="260"/>
            <ac:spMk id="14" creationId="{00000000-0000-0000-0000-000000000000}"/>
          </ac:spMkLst>
        </pc:spChg>
        <pc:spChg chg="del">
          <ac:chgData name="Kayla Newkirk" userId="9680a05c-cb1e-4565-8b93-2bd88f2c5fa2" providerId="ADAL" clId="{1D86C7CF-7795-411A-BE5C-EB6E8DEC1602}" dt="2024-04-22T14:43:33.624" v="19" actId="478"/>
          <ac:spMkLst>
            <pc:docMk/>
            <pc:sldMk cId="0" sldId="260"/>
            <ac:spMk id="17" creationId="{00000000-0000-0000-0000-000000000000}"/>
          </ac:spMkLst>
        </pc:spChg>
        <pc:spChg chg="del">
          <ac:chgData name="Kayla Newkirk" userId="9680a05c-cb1e-4565-8b93-2bd88f2c5fa2" providerId="ADAL" clId="{1D86C7CF-7795-411A-BE5C-EB6E8DEC1602}" dt="2024-04-22T14:43:31.742" v="18" actId="478"/>
          <ac:spMkLst>
            <pc:docMk/>
            <pc:sldMk cId="0" sldId="260"/>
            <ac:spMk id="18" creationId="{00000000-0000-0000-0000-000000000000}"/>
          </ac:spMkLst>
        </pc:spChg>
      </pc:sldChg>
      <pc:sldChg chg="delSp mod">
        <pc:chgData name="Kayla Newkirk" userId="9680a05c-cb1e-4565-8b93-2bd88f2c5fa2" providerId="ADAL" clId="{1D86C7CF-7795-411A-BE5C-EB6E8DEC1602}" dt="2024-04-24T13:32:43.666" v="1700" actId="478"/>
        <pc:sldMkLst>
          <pc:docMk/>
          <pc:sldMk cId="0" sldId="266"/>
        </pc:sldMkLst>
        <pc:spChg chg="del">
          <ac:chgData name="Kayla Newkirk" userId="9680a05c-cb1e-4565-8b93-2bd88f2c5fa2" providerId="ADAL" clId="{1D86C7CF-7795-411A-BE5C-EB6E8DEC1602}" dt="2024-04-24T13:32:41.491" v="1699" actId="478"/>
          <ac:spMkLst>
            <pc:docMk/>
            <pc:sldMk cId="0" sldId="266"/>
            <ac:spMk id="4" creationId="{00000000-0000-0000-0000-000000000000}"/>
          </ac:spMkLst>
        </pc:spChg>
        <pc:spChg chg="del">
          <ac:chgData name="Kayla Newkirk" userId="9680a05c-cb1e-4565-8b93-2bd88f2c5fa2" providerId="ADAL" clId="{1D86C7CF-7795-411A-BE5C-EB6E8DEC1602}" dt="2024-04-24T13:32:43.666" v="1700" actId="478"/>
          <ac:spMkLst>
            <pc:docMk/>
            <pc:sldMk cId="0" sldId="266"/>
            <ac:spMk id="5" creationId="{00000000-0000-0000-0000-000000000000}"/>
          </ac:spMkLst>
        </pc:spChg>
        <pc:spChg chg="del">
          <ac:chgData name="Kayla Newkirk" userId="9680a05c-cb1e-4565-8b93-2bd88f2c5fa2" providerId="ADAL" clId="{1D86C7CF-7795-411A-BE5C-EB6E8DEC1602}" dt="2024-04-22T14:45:39.089" v="54" actId="478"/>
          <ac:spMkLst>
            <pc:docMk/>
            <pc:sldMk cId="0" sldId="266"/>
            <ac:spMk id="6" creationId="{00000000-0000-0000-0000-000000000000}"/>
          </ac:spMkLst>
        </pc:spChg>
        <pc:spChg chg="del">
          <ac:chgData name="Kayla Newkirk" userId="9680a05c-cb1e-4565-8b93-2bd88f2c5fa2" providerId="ADAL" clId="{1D86C7CF-7795-411A-BE5C-EB6E8DEC1602}" dt="2024-04-22T14:45:40.781" v="55" actId="478"/>
          <ac:spMkLst>
            <pc:docMk/>
            <pc:sldMk cId="0" sldId="266"/>
            <ac:spMk id="7" creationId="{00000000-0000-0000-0000-000000000000}"/>
          </ac:spMkLst>
        </pc:spChg>
      </pc:sldChg>
      <pc:sldChg chg="delSp mod">
        <pc:chgData name="Kayla Newkirk" userId="9680a05c-cb1e-4565-8b93-2bd88f2c5fa2" providerId="ADAL" clId="{1D86C7CF-7795-411A-BE5C-EB6E8DEC1602}" dt="2024-04-24T13:32:56.220" v="1704" actId="478"/>
        <pc:sldMkLst>
          <pc:docMk/>
          <pc:sldMk cId="0" sldId="267"/>
        </pc:sldMkLst>
        <pc:spChg chg="del">
          <ac:chgData name="Kayla Newkirk" userId="9680a05c-cb1e-4565-8b93-2bd88f2c5fa2" providerId="ADAL" clId="{1D86C7CF-7795-411A-BE5C-EB6E8DEC1602}" dt="2024-04-24T13:32:55.090" v="1703" actId="478"/>
          <ac:spMkLst>
            <pc:docMk/>
            <pc:sldMk cId="0" sldId="267"/>
            <ac:spMk id="4" creationId="{00000000-0000-0000-0000-000000000000}"/>
          </ac:spMkLst>
        </pc:spChg>
        <pc:spChg chg="del">
          <ac:chgData name="Kayla Newkirk" userId="9680a05c-cb1e-4565-8b93-2bd88f2c5fa2" providerId="ADAL" clId="{1D86C7CF-7795-411A-BE5C-EB6E8DEC1602}" dt="2024-04-24T13:32:56.220" v="1704" actId="478"/>
          <ac:spMkLst>
            <pc:docMk/>
            <pc:sldMk cId="0" sldId="267"/>
            <ac:spMk id="5" creationId="{00000000-0000-0000-0000-000000000000}"/>
          </ac:spMkLst>
        </pc:spChg>
        <pc:spChg chg="del">
          <ac:chgData name="Kayla Newkirk" userId="9680a05c-cb1e-4565-8b93-2bd88f2c5fa2" providerId="ADAL" clId="{1D86C7CF-7795-411A-BE5C-EB6E8DEC1602}" dt="2024-04-22T14:46:56.504" v="60" actId="478"/>
          <ac:spMkLst>
            <pc:docMk/>
            <pc:sldMk cId="0" sldId="267"/>
            <ac:spMk id="10" creationId="{00000000-0000-0000-0000-000000000000}"/>
          </ac:spMkLst>
        </pc:spChg>
        <pc:spChg chg="del">
          <ac:chgData name="Kayla Newkirk" userId="9680a05c-cb1e-4565-8b93-2bd88f2c5fa2" providerId="ADAL" clId="{1D86C7CF-7795-411A-BE5C-EB6E8DEC1602}" dt="2024-04-22T14:46:58.377" v="61" actId="478"/>
          <ac:spMkLst>
            <pc:docMk/>
            <pc:sldMk cId="0" sldId="267"/>
            <ac:spMk id="11" creationId="{00000000-0000-0000-0000-000000000000}"/>
          </ac:spMkLst>
        </pc:spChg>
      </pc:sldChg>
      <pc:sldChg chg="delSp mod">
        <pc:chgData name="Kayla Newkirk" userId="9680a05c-cb1e-4565-8b93-2bd88f2c5fa2" providerId="ADAL" clId="{1D86C7CF-7795-411A-BE5C-EB6E8DEC1602}" dt="2024-04-24T13:33:21.459" v="1712" actId="478"/>
        <pc:sldMkLst>
          <pc:docMk/>
          <pc:sldMk cId="3905837115" sldId="268"/>
        </pc:sldMkLst>
        <pc:spChg chg="del">
          <ac:chgData name="Kayla Newkirk" userId="9680a05c-cb1e-4565-8b93-2bd88f2c5fa2" providerId="ADAL" clId="{1D86C7CF-7795-411A-BE5C-EB6E8DEC1602}" dt="2024-04-24T13:33:20.050" v="1711" actId="478"/>
          <ac:spMkLst>
            <pc:docMk/>
            <pc:sldMk cId="3905837115" sldId="268"/>
            <ac:spMk id="4" creationId="{00000000-0000-0000-0000-000000000000}"/>
          </ac:spMkLst>
        </pc:spChg>
        <pc:spChg chg="del">
          <ac:chgData name="Kayla Newkirk" userId="9680a05c-cb1e-4565-8b93-2bd88f2c5fa2" providerId="ADAL" clId="{1D86C7CF-7795-411A-BE5C-EB6E8DEC1602}" dt="2024-04-24T13:33:21.459" v="1712" actId="478"/>
          <ac:spMkLst>
            <pc:docMk/>
            <pc:sldMk cId="3905837115" sldId="268"/>
            <ac:spMk id="5" creationId="{00000000-0000-0000-0000-000000000000}"/>
          </ac:spMkLst>
        </pc:spChg>
        <pc:spChg chg="del">
          <ac:chgData name="Kayla Newkirk" userId="9680a05c-cb1e-4565-8b93-2bd88f2c5fa2" providerId="ADAL" clId="{1D86C7CF-7795-411A-BE5C-EB6E8DEC1602}" dt="2024-04-22T14:42:40.343" v="8" actId="478"/>
          <ac:spMkLst>
            <pc:docMk/>
            <pc:sldMk cId="3905837115" sldId="268"/>
            <ac:spMk id="7" creationId="{00000000-0000-0000-0000-000000000000}"/>
          </ac:spMkLst>
        </pc:spChg>
        <pc:spChg chg="del">
          <ac:chgData name="Kayla Newkirk" userId="9680a05c-cb1e-4565-8b93-2bd88f2c5fa2" providerId="ADAL" clId="{1D86C7CF-7795-411A-BE5C-EB6E8DEC1602}" dt="2024-04-22T14:42:42.551" v="9" actId="478"/>
          <ac:spMkLst>
            <pc:docMk/>
            <pc:sldMk cId="3905837115" sldId="268"/>
            <ac:spMk id="8" creationId="{00000000-0000-0000-0000-000000000000}"/>
          </ac:spMkLst>
        </pc:spChg>
      </pc:sldChg>
      <pc:sldChg chg="delSp mod">
        <pc:chgData name="Kayla Newkirk" userId="9680a05c-cb1e-4565-8b93-2bd88f2c5fa2" providerId="ADAL" clId="{1D86C7CF-7795-411A-BE5C-EB6E8DEC1602}" dt="2024-04-24T13:27:49.754" v="1666" actId="478"/>
        <pc:sldMkLst>
          <pc:docMk/>
          <pc:sldMk cId="1117374141" sldId="269"/>
        </pc:sldMkLst>
        <pc:spChg chg="del">
          <ac:chgData name="Kayla Newkirk" userId="9680a05c-cb1e-4565-8b93-2bd88f2c5fa2" providerId="ADAL" clId="{1D86C7CF-7795-411A-BE5C-EB6E8DEC1602}" dt="2024-04-24T13:27:48.868" v="1665" actId="478"/>
          <ac:spMkLst>
            <pc:docMk/>
            <pc:sldMk cId="1117374141" sldId="269"/>
            <ac:spMk id="8" creationId="{00000000-0000-0000-0000-000000000000}"/>
          </ac:spMkLst>
        </pc:spChg>
        <pc:spChg chg="del">
          <ac:chgData name="Kayla Newkirk" userId="9680a05c-cb1e-4565-8b93-2bd88f2c5fa2" providerId="ADAL" clId="{1D86C7CF-7795-411A-BE5C-EB6E8DEC1602}" dt="2024-04-24T13:27:49.754" v="1666" actId="478"/>
          <ac:spMkLst>
            <pc:docMk/>
            <pc:sldMk cId="1117374141" sldId="269"/>
            <ac:spMk id="9" creationId="{00000000-0000-0000-0000-000000000000}"/>
          </ac:spMkLst>
        </pc:spChg>
        <pc:spChg chg="del">
          <ac:chgData name="Kayla Newkirk" userId="9680a05c-cb1e-4565-8b93-2bd88f2c5fa2" providerId="ADAL" clId="{1D86C7CF-7795-411A-BE5C-EB6E8DEC1602}" dt="2024-04-22T14:43:26.514" v="16" actId="478"/>
          <ac:spMkLst>
            <pc:docMk/>
            <pc:sldMk cId="1117374141" sldId="269"/>
            <ac:spMk id="11" creationId="{00000000-0000-0000-0000-000000000000}"/>
          </ac:spMkLst>
        </pc:spChg>
        <pc:spChg chg="del">
          <ac:chgData name="Kayla Newkirk" userId="9680a05c-cb1e-4565-8b93-2bd88f2c5fa2" providerId="ADAL" clId="{1D86C7CF-7795-411A-BE5C-EB6E8DEC1602}" dt="2024-04-22T14:43:28.225" v="17" actId="478"/>
          <ac:spMkLst>
            <pc:docMk/>
            <pc:sldMk cId="1117374141" sldId="269"/>
            <ac:spMk id="12" creationId="{00000000-0000-0000-0000-000000000000}"/>
          </ac:spMkLst>
        </pc:spChg>
      </pc:sldChg>
      <pc:sldChg chg="delSp mod ord modNotesTx">
        <pc:chgData name="Kayla Newkirk" userId="9680a05c-cb1e-4565-8b93-2bd88f2c5fa2" providerId="ADAL" clId="{1D86C7CF-7795-411A-BE5C-EB6E8DEC1602}" dt="2024-04-24T13:50:26.399" v="2398" actId="20577"/>
        <pc:sldMkLst>
          <pc:docMk/>
          <pc:sldMk cId="3147646170" sldId="271"/>
        </pc:sldMkLst>
        <pc:spChg chg="del">
          <ac:chgData name="Kayla Newkirk" userId="9680a05c-cb1e-4565-8b93-2bd88f2c5fa2" providerId="ADAL" clId="{1D86C7CF-7795-411A-BE5C-EB6E8DEC1602}" dt="2024-04-24T13:32:10.764" v="1685" actId="478"/>
          <ac:spMkLst>
            <pc:docMk/>
            <pc:sldMk cId="3147646170" sldId="271"/>
            <ac:spMk id="8" creationId="{00000000-0000-0000-0000-000000000000}"/>
          </ac:spMkLst>
        </pc:spChg>
        <pc:spChg chg="del">
          <ac:chgData name="Kayla Newkirk" userId="9680a05c-cb1e-4565-8b93-2bd88f2c5fa2" providerId="ADAL" clId="{1D86C7CF-7795-411A-BE5C-EB6E8DEC1602}" dt="2024-04-24T13:32:11.796" v="1686" actId="478"/>
          <ac:spMkLst>
            <pc:docMk/>
            <pc:sldMk cId="3147646170" sldId="271"/>
            <ac:spMk id="9" creationId="{00000000-0000-0000-0000-000000000000}"/>
          </ac:spMkLst>
        </pc:spChg>
        <pc:spChg chg="del">
          <ac:chgData name="Kayla Newkirk" userId="9680a05c-cb1e-4565-8b93-2bd88f2c5fa2" providerId="ADAL" clId="{1D86C7CF-7795-411A-BE5C-EB6E8DEC1602}" dt="2024-04-22T14:43:46.931" v="24" actId="478"/>
          <ac:spMkLst>
            <pc:docMk/>
            <pc:sldMk cId="3147646170" sldId="271"/>
            <ac:spMk id="11" creationId="{00000000-0000-0000-0000-000000000000}"/>
          </ac:spMkLst>
        </pc:spChg>
        <pc:spChg chg="del">
          <ac:chgData name="Kayla Newkirk" userId="9680a05c-cb1e-4565-8b93-2bd88f2c5fa2" providerId="ADAL" clId="{1D86C7CF-7795-411A-BE5C-EB6E8DEC1602}" dt="2024-04-22T14:43:48.629" v="25" actId="478"/>
          <ac:spMkLst>
            <pc:docMk/>
            <pc:sldMk cId="3147646170" sldId="271"/>
            <ac:spMk id="12" creationId="{00000000-0000-0000-0000-000000000000}"/>
          </ac:spMkLst>
        </pc:spChg>
      </pc:sldChg>
      <pc:sldChg chg="delSp mod">
        <pc:chgData name="Kayla Newkirk" userId="9680a05c-cb1e-4565-8b93-2bd88f2c5fa2" providerId="ADAL" clId="{1D86C7CF-7795-411A-BE5C-EB6E8DEC1602}" dt="2024-04-24T13:31:06.901" v="1672" actId="478"/>
        <pc:sldMkLst>
          <pc:docMk/>
          <pc:sldMk cId="618287994" sldId="272"/>
        </pc:sldMkLst>
        <pc:spChg chg="del">
          <ac:chgData name="Kayla Newkirk" userId="9680a05c-cb1e-4565-8b93-2bd88f2c5fa2" providerId="ADAL" clId="{1D86C7CF-7795-411A-BE5C-EB6E8DEC1602}" dt="2024-04-24T13:31:00.339" v="1671" actId="478"/>
          <ac:spMkLst>
            <pc:docMk/>
            <pc:sldMk cId="618287994" sldId="272"/>
            <ac:spMk id="8" creationId="{00000000-0000-0000-0000-000000000000}"/>
          </ac:spMkLst>
        </pc:spChg>
        <pc:spChg chg="del">
          <ac:chgData name="Kayla Newkirk" userId="9680a05c-cb1e-4565-8b93-2bd88f2c5fa2" providerId="ADAL" clId="{1D86C7CF-7795-411A-BE5C-EB6E8DEC1602}" dt="2024-04-24T13:31:06.901" v="1672" actId="478"/>
          <ac:spMkLst>
            <pc:docMk/>
            <pc:sldMk cId="618287994" sldId="272"/>
            <ac:spMk id="9" creationId="{00000000-0000-0000-0000-000000000000}"/>
          </ac:spMkLst>
        </pc:spChg>
        <pc:spChg chg="del">
          <ac:chgData name="Kayla Newkirk" userId="9680a05c-cb1e-4565-8b93-2bd88f2c5fa2" providerId="ADAL" clId="{1D86C7CF-7795-411A-BE5C-EB6E8DEC1602}" dt="2024-04-22T14:44:32.201" v="38" actId="478"/>
          <ac:spMkLst>
            <pc:docMk/>
            <pc:sldMk cId="618287994" sldId="272"/>
            <ac:spMk id="11" creationId="{00000000-0000-0000-0000-000000000000}"/>
          </ac:spMkLst>
        </pc:spChg>
        <pc:spChg chg="del">
          <ac:chgData name="Kayla Newkirk" userId="9680a05c-cb1e-4565-8b93-2bd88f2c5fa2" providerId="ADAL" clId="{1D86C7CF-7795-411A-BE5C-EB6E8DEC1602}" dt="2024-04-22T14:44:34.582" v="39" actId="478"/>
          <ac:spMkLst>
            <pc:docMk/>
            <pc:sldMk cId="618287994" sldId="272"/>
            <ac:spMk id="12" creationId="{00000000-0000-0000-0000-000000000000}"/>
          </ac:spMkLst>
        </pc:spChg>
      </pc:sldChg>
      <pc:sldChg chg="delSp mod ord">
        <pc:chgData name="Kayla Newkirk" userId="9680a05c-cb1e-4565-8b93-2bd88f2c5fa2" providerId="ADAL" clId="{1D86C7CF-7795-411A-BE5C-EB6E8DEC1602}" dt="2024-04-24T13:32:20.426" v="1690" actId="478"/>
        <pc:sldMkLst>
          <pc:docMk/>
          <pc:sldMk cId="1290080130" sldId="273"/>
        </pc:sldMkLst>
        <pc:spChg chg="del">
          <ac:chgData name="Kayla Newkirk" userId="9680a05c-cb1e-4565-8b93-2bd88f2c5fa2" providerId="ADAL" clId="{1D86C7CF-7795-411A-BE5C-EB6E8DEC1602}" dt="2024-04-24T13:32:18.850" v="1689" actId="478"/>
          <ac:spMkLst>
            <pc:docMk/>
            <pc:sldMk cId="1290080130" sldId="273"/>
            <ac:spMk id="8" creationId="{00000000-0000-0000-0000-000000000000}"/>
          </ac:spMkLst>
        </pc:spChg>
        <pc:spChg chg="del">
          <ac:chgData name="Kayla Newkirk" userId="9680a05c-cb1e-4565-8b93-2bd88f2c5fa2" providerId="ADAL" clId="{1D86C7CF-7795-411A-BE5C-EB6E8DEC1602}" dt="2024-04-24T13:32:20.426" v="1690" actId="478"/>
          <ac:spMkLst>
            <pc:docMk/>
            <pc:sldMk cId="1290080130" sldId="273"/>
            <ac:spMk id="9" creationId="{00000000-0000-0000-0000-000000000000}"/>
          </ac:spMkLst>
        </pc:spChg>
        <pc:spChg chg="del">
          <ac:chgData name="Kayla Newkirk" userId="9680a05c-cb1e-4565-8b93-2bd88f2c5fa2" providerId="ADAL" clId="{1D86C7CF-7795-411A-BE5C-EB6E8DEC1602}" dt="2024-04-22T14:43:58.872" v="28" actId="478"/>
          <ac:spMkLst>
            <pc:docMk/>
            <pc:sldMk cId="1290080130" sldId="273"/>
            <ac:spMk id="11" creationId="{00000000-0000-0000-0000-000000000000}"/>
          </ac:spMkLst>
        </pc:spChg>
        <pc:spChg chg="del">
          <ac:chgData name="Kayla Newkirk" userId="9680a05c-cb1e-4565-8b93-2bd88f2c5fa2" providerId="ADAL" clId="{1D86C7CF-7795-411A-BE5C-EB6E8DEC1602}" dt="2024-04-22T14:44:02.827" v="29" actId="478"/>
          <ac:spMkLst>
            <pc:docMk/>
            <pc:sldMk cId="1290080130" sldId="273"/>
            <ac:spMk id="12" creationId="{00000000-0000-0000-0000-000000000000}"/>
          </ac:spMkLst>
        </pc:spChg>
      </pc:sldChg>
      <pc:sldChg chg="delSp modSp mod modNotesTx">
        <pc:chgData name="Kayla Newkirk" userId="9680a05c-cb1e-4565-8b93-2bd88f2c5fa2" providerId="ADAL" clId="{1D86C7CF-7795-411A-BE5C-EB6E8DEC1602}" dt="2024-04-24T13:30:54.921" v="1670" actId="1076"/>
        <pc:sldMkLst>
          <pc:docMk/>
          <pc:sldMk cId="3527362415" sldId="274"/>
        </pc:sldMkLst>
        <pc:spChg chg="mod">
          <ac:chgData name="Kayla Newkirk" userId="9680a05c-cb1e-4565-8b93-2bd88f2c5fa2" providerId="ADAL" clId="{1D86C7CF-7795-411A-BE5C-EB6E8DEC1602}" dt="2024-04-24T13:30:54.921" v="1670" actId="1076"/>
          <ac:spMkLst>
            <pc:docMk/>
            <pc:sldMk cId="3527362415" sldId="274"/>
            <ac:spMk id="6" creationId="{00000000-0000-0000-0000-000000000000}"/>
          </ac:spMkLst>
        </pc:spChg>
        <pc:spChg chg="del">
          <ac:chgData name="Kayla Newkirk" userId="9680a05c-cb1e-4565-8b93-2bd88f2c5fa2" providerId="ADAL" clId="{1D86C7CF-7795-411A-BE5C-EB6E8DEC1602}" dt="2024-04-24T13:27:44.423" v="1663" actId="478"/>
          <ac:spMkLst>
            <pc:docMk/>
            <pc:sldMk cId="3527362415" sldId="274"/>
            <ac:spMk id="8" creationId="{00000000-0000-0000-0000-000000000000}"/>
          </ac:spMkLst>
        </pc:spChg>
        <pc:spChg chg="del">
          <ac:chgData name="Kayla Newkirk" userId="9680a05c-cb1e-4565-8b93-2bd88f2c5fa2" providerId="ADAL" clId="{1D86C7CF-7795-411A-BE5C-EB6E8DEC1602}" dt="2024-04-24T13:27:45.548" v="1664" actId="478"/>
          <ac:spMkLst>
            <pc:docMk/>
            <pc:sldMk cId="3527362415" sldId="274"/>
            <ac:spMk id="9" creationId="{00000000-0000-0000-0000-000000000000}"/>
          </ac:spMkLst>
        </pc:spChg>
        <pc:spChg chg="del">
          <ac:chgData name="Kayla Newkirk" userId="9680a05c-cb1e-4565-8b93-2bd88f2c5fa2" providerId="ADAL" clId="{1D86C7CF-7795-411A-BE5C-EB6E8DEC1602}" dt="2024-04-22T14:44:27.939" v="36" actId="478"/>
          <ac:spMkLst>
            <pc:docMk/>
            <pc:sldMk cId="3527362415" sldId="274"/>
            <ac:spMk id="11" creationId="{00000000-0000-0000-0000-000000000000}"/>
          </ac:spMkLst>
        </pc:spChg>
        <pc:spChg chg="del">
          <ac:chgData name="Kayla Newkirk" userId="9680a05c-cb1e-4565-8b93-2bd88f2c5fa2" providerId="ADAL" clId="{1D86C7CF-7795-411A-BE5C-EB6E8DEC1602}" dt="2024-04-22T14:44:29.350" v="37" actId="478"/>
          <ac:spMkLst>
            <pc:docMk/>
            <pc:sldMk cId="3527362415" sldId="274"/>
            <ac:spMk id="12" creationId="{00000000-0000-0000-0000-000000000000}"/>
          </ac:spMkLst>
        </pc:spChg>
      </pc:sldChg>
      <pc:sldChg chg="delSp add del mod">
        <pc:chgData name="Kayla Newkirk" userId="9680a05c-cb1e-4565-8b93-2bd88f2c5fa2" providerId="ADAL" clId="{1D86C7CF-7795-411A-BE5C-EB6E8DEC1602}" dt="2024-04-24T13:37:50.819" v="1822" actId="47"/>
        <pc:sldMkLst>
          <pc:docMk/>
          <pc:sldMk cId="2360963301" sldId="275"/>
        </pc:sldMkLst>
        <pc:spChg chg="del">
          <ac:chgData name="Kayla Newkirk" userId="9680a05c-cb1e-4565-8b93-2bd88f2c5fa2" providerId="ADAL" clId="{1D86C7CF-7795-411A-BE5C-EB6E8DEC1602}" dt="2024-04-24T13:27:35.664" v="1659" actId="478"/>
          <ac:spMkLst>
            <pc:docMk/>
            <pc:sldMk cId="2360963301" sldId="275"/>
            <ac:spMk id="8" creationId="{00000000-0000-0000-0000-000000000000}"/>
          </ac:spMkLst>
        </pc:spChg>
        <pc:spChg chg="del">
          <ac:chgData name="Kayla Newkirk" userId="9680a05c-cb1e-4565-8b93-2bd88f2c5fa2" providerId="ADAL" clId="{1D86C7CF-7795-411A-BE5C-EB6E8DEC1602}" dt="2024-04-24T13:27:37.988" v="1660" actId="478"/>
          <ac:spMkLst>
            <pc:docMk/>
            <pc:sldMk cId="2360963301" sldId="275"/>
            <ac:spMk id="9" creationId="{00000000-0000-0000-0000-000000000000}"/>
          </ac:spMkLst>
        </pc:spChg>
        <pc:spChg chg="del">
          <ac:chgData name="Kayla Newkirk" userId="9680a05c-cb1e-4565-8b93-2bd88f2c5fa2" providerId="ADAL" clId="{1D86C7CF-7795-411A-BE5C-EB6E8DEC1602}" dt="2024-04-22T14:43:36.999" v="20" actId="478"/>
          <ac:spMkLst>
            <pc:docMk/>
            <pc:sldMk cId="2360963301" sldId="275"/>
            <ac:spMk id="11" creationId="{00000000-0000-0000-0000-000000000000}"/>
          </ac:spMkLst>
        </pc:spChg>
        <pc:spChg chg="del">
          <ac:chgData name="Kayla Newkirk" userId="9680a05c-cb1e-4565-8b93-2bd88f2c5fa2" providerId="ADAL" clId="{1D86C7CF-7795-411A-BE5C-EB6E8DEC1602}" dt="2024-04-22T14:43:38.606" v="21" actId="478"/>
          <ac:spMkLst>
            <pc:docMk/>
            <pc:sldMk cId="2360963301" sldId="275"/>
            <ac:spMk id="12" creationId="{00000000-0000-0000-0000-000000000000}"/>
          </ac:spMkLst>
        </pc:spChg>
      </pc:sldChg>
      <pc:sldChg chg="delSp mod ord">
        <pc:chgData name="Kayla Newkirk" userId="9680a05c-cb1e-4565-8b93-2bd88f2c5fa2" providerId="ADAL" clId="{1D86C7CF-7795-411A-BE5C-EB6E8DEC1602}" dt="2024-04-24T13:32:15.867" v="1688" actId="478"/>
        <pc:sldMkLst>
          <pc:docMk/>
          <pc:sldMk cId="2715050791" sldId="276"/>
        </pc:sldMkLst>
        <pc:spChg chg="del">
          <ac:chgData name="Kayla Newkirk" userId="9680a05c-cb1e-4565-8b93-2bd88f2c5fa2" providerId="ADAL" clId="{1D86C7CF-7795-411A-BE5C-EB6E8DEC1602}" dt="2024-04-24T13:32:14.805" v="1687" actId="478"/>
          <ac:spMkLst>
            <pc:docMk/>
            <pc:sldMk cId="2715050791" sldId="276"/>
            <ac:spMk id="8" creationId="{00000000-0000-0000-0000-000000000000}"/>
          </ac:spMkLst>
        </pc:spChg>
        <pc:spChg chg="del">
          <ac:chgData name="Kayla Newkirk" userId="9680a05c-cb1e-4565-8b93-2bd88f2c5fa2" providerId="ADAL" clId="{1D86C7CF-7795-411A-BE5C-EB6E8DEC1602}" dt="2024-04-24T13:32:15.867" v="1688" actId="478"/>
          <ac:spMkLst>
            <pc:docMk/>
            <pc:sldMk cId="2715050791" sldId="276"/>
            <ac:spMk id="9" creationId="{00000000-0000-0000-0000-000000000000}"/>
          </ac:spMkLst>
        </pc:spChg>
        <pc:spChg chg="del">
          <ac:chgData name="Kayla Newkirk" userId="9680a05c-cb1e-4565-8b93-2bd88f2c5fa2" providerId="ADAL" clId="{1D86C7CF-7795-411A-BE5C-EB6E8DEC1602}" dt="2024-04-22T14:43:52.909" v="26" actId="478"/>
          <ac:spMkLst>
            <pc:docMk/>
            <pc:sldMk cId="2715050791" sldId="276"/>
            <ac:spMk id="11" creationId="{00000000-0000-0000-0000-000000000000}"/>
          </ac:spMkLst>
        </pc:spChg>
        <pc:spChg chg="del">
          <ac:chgData name="Kayla Newkirk" userId="9680a05c-cb1e-4565-8b93-2bd88f2c5fa2" providerId="ADAL" clId="{1D86C7CF-7795-411A-BE5C-EB6E8DEC1602}" dt="2024-04-22T14:43:54.376" v="27" actId="478"/>
          <ac:spMkLst>
            <pc:docMk/>
            <pc:sldMk cId="2715050791" sldId="276"/>
            <ac:spMk id="12" creationId="{00000000-0000-0000-0000-000000000000}"/>
          </ac:spMkLst>
        </pc:spChg>
      </pc:sldChg>
      <pc:sldChg chg="delSp mod">
        <pc:chgData name="Kayla Newkirk" userId="9680a05c-cb1e-4565-8b93-2bd88f2c5fa2" providerId="ADAL" clId="{1D86C7CF-7795-411A-BE5C-EB6E8DEC1602}" dt="2024-04-24T13:31:32.564" v="1674" actId="478"/>
        <pc:sldMkLst>
          <pc:docMk/>
          <pc:sldMk cId="2370976150" sldId="277"/>
        </pc:sldMkLst>
        <pc:spChg chg="del">
          <ac:chgData name="Kayla Newkirk" userId="9680a05c-cb1e-4565-8b93-2bd88f2c5fa2" providerId="ADAL" clId="{1D86C7CF-7795-411A-BE5C-EB6E8DEC1602}" dt="2024-04-24T13:31:30.658" v="1673" actId="478"/>
          <ac:spMkLst>
            <pc:docMk/>
            <pc:sldMk cId="2370976150" sldId="277"/>
            <ac:spMk id="4" creationId="{00000000-0000-0000-0000-000000000000}"/>
          </ac:spMkLst>
        </pc:spChg>
        <pc:spChg chg="del">
          <ac:chgData name="Kayla Newkirk" userId="9680a05c-cb1e-4565-8b93-2bd88f2c5fa2" providerId="ADAL" clId="{1D86C7CF-7795-411A-BE5C-EB6E8DEC1602}" dt="2024-04-24T13:31:32.564" v="1674" actId="478"/>
          <ac:spMkLst>
            <pc:docMk/>
            <pc:sldMk cId="2370976150" sldId="277"/>
            <ac:spMk id="5" creationId="{00000000-0000-0000-0000-000000000000}"/>
          </ac:spMkLst>
        </pc:spChg>
        <pc:spChg chg="del">
          <ac:chgData name="Kayla Newkirk" userId="9680a05c-cb1e-4565-8b93-2bd88f2c5fa2" providerId="ADAL" clId="{1D86C7CF-7795-411A-BE5C-EB6E8DEC1602}" dt="2024-04-22T14:45:02.044" v="41" actId="478"/>
          <ac:spMkLst>
            <pc:docMk/>
            <pc:sldMk cId="2370976150" sldId="277"/>
            <ac:spMk id="9" creationId="{00000000-0000-0000-0000-000000000000}"/>
          </ac:spMkLst>
        </pc:spChg>
        <pc:spChg chg="del">
          <ac:chgData name="Kayla Newkirk" userId="9680a05c-cb1e-4565-8b93-2bd88f2c5fa2" providerId="ADAL" clId="{1D86C7CF-7795-411A-BE5C-EB6E8DEC1602}" dt="2024-04-22T14:45:00.058" v="40" actId="478"/>
          <ac:spMkLst>
            <pc:docMk/>
            <pc:sldMk cId="2370976150" sldId="277"/>
            <ac:spMk id="10" creationId="{00000000-0000-0000-0000-000000000000}"/>
          </ac:spMkLst>
        </pc:spChg>
      </pc:sldChg>
      <pc:sldChg chg="delSp mod">
        <pc:chgData name="Kayla Newkirk" userId="9680a05c-cb1e-4565-8b93-2bd88f2c5fa2" providerId="ADAL" clId="{1D86C7CF-7795-411A-BE5C-EB6E8DEC1602}" dt="2024-04-24T13:33:04.594" v="1706" actId="478"/>
        <pc:sldMkLst>
          <pc:docMk/>
          <pc:sldMk cId="1794900337" sldId="278"/>
        </pc:sldMkLst>
        <pc:spChg chg="del">
          <ac:chgData name="Kayla Newkirk" userId="9680a05c-cb1e-4565-8b93-2bd88f2c5fa2" providerId="ADAL" clId="{1D86C7CF-7795-411A-BE5C-EB6E8DEC1602}" dt="2024-04-24T13:33:03.436" v="1705" actId="478"/>
          <ac:spMkLst>
            <pc:docMk/>
            <pc:sldMk cId="1794900337" sldId="278"/>
            <ac:spMk id="4" creationId="{00000000-0000-0000-0000-000000000000}"/>
          </ac:spMkLst>
        </pc:spChg>
        <pc:spChg chg="del">
          <ac:chgData name="Kayla Newkirk" userId="9680a05c-cb1e-4565-8b93-2bd88f2c5fa2" providerId="ADAL" clId="{1D86C7CF-7795-411A-BE5C-EB6E8DEC1602}" dt="2024-04-24T13:33:04.594" v="1706" actId="478"/>
          <ac:spMkLst>
            <pc:docMk/>
            <pc:sldMk cId="1794900337" sldId="278"/>
            <ac:spMk id="5" creationId="{00000000-0000-0000-0000-000000000000}"/>
          </ac:spMkLst>
        </pc:spChg>
        <pc:spChg chg="del">
          <ac:chgData name="Kayla Newkirk" userId="9680a05c-cb1e-4565-8b93-2bd88f2c5fa2" providerId="ADAL" clId="{1D86C7CF-7795-411A-BE5C-EB6E8DEC1602}" dt="2024-04-22T14:43:11.113" v="13" actId="478"/>
          <ac:spMkLst>
            <pc:docMk/>
            <pc:sldMk cId="1794900337" sldId="278"/>
            <ac:spMk id="9" creationId="{00000000-0000-0000-0000-000000000000}"/>
          </ac:spMkLst>
        </pc:spChg>
        <pc:spChg chg="del">
          <ac:chgData name="Kayla Newkirk" userId="9680a05c-cb1e-4565-8b93-2bd88f2c5fa2" providerId="ADAL" clId="{1D86C7CF-7795-411A-BE5C-EB6E8DEC1602}" dt="2024-04-22T14:43:08.325" v="12" actId="478"/>
          <ac:spMkLst>
            <pc:docMk/>
            <pc:sldMk cId="1794900337" sldId="278"/>
            <ac:spMk id="10" creationId="{00000000-0000-0000-0000-000000000000}"/>
          </ac:spMkLst>
        </pc:spChg>
      </pc:sldChg>
      <pc:sldChg chg="addSp delSp modSp mod">
        <pc:chgData name="Kayla Newkirk" userId="9680a05c-cb1e-4565-8b93-2bd88f2c5fa2" providerId="ADAL" clId="{1D86C7CF-7795-411A-BE5C-EB6E8DEC1602}" dt="2024-04-24T13:32:48.964" v="1702" actId="478"/>
        <pc:sldMkLst>
          <pc:docMk/>
          <pc:sldMk cId="3060877947" sldId="279"/>
        </pc:sldMkLst>
        <pc:spChg chg="del">
          <ac:chgData name="Kayla Newkirk" userId="9680a05c-cb1e-4565-8b93-2bd88f2c5fa2" providerId="ADAL" clId="{1D86C7CF-7795-411A-BE5C-EB6E8DEC1602}" dt="2024-04-24T13:32:47.388" v="1701" actId="478"/>
          <ac:spMkLst>
            <pc:docMk/>
            <pc:sldMk cId="3060877947" sldId="279"/>
            <ac:spMk id="4" creationId="{00000000-0000-0000-0000-000000000000}"/>
          </ac:spMkLst>
        </pc:spChg>
        <pc:spChg chg="del">
          <ac:chgData name="Kayla Newkirk" userId="9680a05c-cb1e-4565-8b93-2bd88f2c5fa2" providerId="ADAL" clId="{1D86C7CF-7795-411A-BE5C-EB6E8DEC1602}" dt="2024-04-24T13:32:48.964" v="1702" actId="478"/>
          <ac:spMkLst>
            <pc:docMk/>
            <pc:sldMk cId="3060877947" sldId="279"/>
            <ac:spMk id="5" creationId="{00000000-0000-0000-0000-000000000000}"/>
          </ac:spMkLst>
        </pc:spChg>
        <pc:spChg chg="del">
          <ac:chgData name="Kayla Newkirk" userId="9680a05c-cb1e-4565-8b93-2bd88f2c5fa2" providerId="ADAL" clId="{1D86C7CF-7795-411A-BE5C-EB6E8DEC1602}" dt="2024-04-22T14:45:44.017" v="56" actId="478"/>
          <ac:spMkLst>
            <pc:docMk/>
            <pc:sldMk cId="3060877947" sldId="279"/>
            <ac:spMk id="6" creationId="{00000000-0000-0000-0000-000000000000}"/>
          </ac:spMkLst>
        </pc:spChg>
        <pc:spChg chg="add del">
          <ac:chgData name="Kayla Newkirk" userId="9680a05c-cb1e-4565-8b93-2bd88f2c5fa2" providerId="ADAL" clId="{1D86C7CF-7795-411A-BE5C-EB6E8DEC1602}" dt="2024-04-22T14:46:52.710" v="59" actId="478"/>
          <ac:spMkLst>
            <pc:docMk/>
            <pc:sldMk cId="3060877947" sldId="279"/>
            <ac:spMk id="7" creationId="{00000000-0000-0000-0000-000000000000}"/>
          </ac:spMkLst>
        </pc:spChg>
        <pc:spChg chg="mod">
          <ac:chgData name="Kayla Newkirk" userId="9680a05c-cb1e-4565-8b93-2bd88f2c5fa2" providerId="ADAL" clId="{1D86C7CF-7795-411A-BE5C-EB6E8DEC1602}" dt="2024-04-22T15:08:46.806" v="138" actId="20577"/>
          <ac:spMkLst>
            <pc:docMk/>
            <pc:sldMk cId="3060877947" sldId="279"/>
            <ac:spMk id="9" creationId="{00000000-0000-0000-0000-000000000000}"/>
          </ac:spMkLst>
        </pc:spChg>
      </pc:sldChg>
      <pc:sldChg chg="delSp modSp mod modNotesTx">
        <pc:chgData name="Kayla Newkirk" userId="9680a05c-cb1e-4565-8b93-2bd88f2c5fa2" providerId="ADAL" clId="{1D86C7CF-7795-411A-BE5C-EB6E8DEC1602}" dt="2024-04-24T13:48:17.679" v="2391" actId="20577"/>
        <pc:sldMkLst>
          <pc:docMk/>
          <pc:sldMk cId="1211447591" sldId="280"/>
        </pc:sldMkLst>
        <pc:spChg chg="del">
          <ac:chgData name="Kayla Newkirk" userId="9680a05c-cb1e-4565-8b93-2bd88f2c5fa2" providerId="ADAL" clId="{1D86C7CF-7795-411A-BE5C-EB6E8DEC1602}" dt="2024-04-24T13:27:41.170" v="1662" actId="478"/>
          <ac:spMkLst>
            <pc:docMk/>
            <pc:sldMk cId="1211447591" sldId="280"/>
            <ac:spMk id="8" creationId="{00000000-0000-0000-0000-000000000000}"/>
          </ac:spMkLst>
        </pc:spChg>
        <pc:spChg chg="del">
          <ac:chgData name="Kayla Newkirk" userId="9680a05c-cb1e-4565-8b93-2bd88f2c5fa2" providerId="ADAL" clId="{1D86C7CF-7795-411A-BE5C-EB6E8DEC1602}" dt="2024-04-24T13:27:39.884" v="1661" actId="478"/>
          <ac:spMkLst>
            <pc:docMk/>
            <pc:sldMk cId="1211447591" sldId="280"/>
            <ac:spMk id="9" creationId="{00000000-0000-0000-0000-000000000000}"/>
          </ac:spMkLst>
        </pc:spChg>
        <pc:spChg chg="del">
          <ac:chgData name="Kayla Newkirk" userId="9680a05c-cb1e-4565-8b93-2bd88f2c5fa2" providerId="ADAL" clId="{1D86C7CF-7795-411A-BE5C-EB6E8DEC1602}" dt="2024-04-22T14:43:42.343" v="22" actId="478"/>
          <ac:spMkLst>
            <pc:docMk/>
            <pc:sldMk cId="1211447591" sldId="280"/>
            <ac:spMk id="11" creationId="{00000000-0000-0000-0000-000000000000}"/>
          </ac:spMkLst>
        </pc:spChg>
        <pc:spChg chg="del">
          <ac:chgData name="Kayla Newkirk" userId="9680a05c-cb1e-4565-8b93-2bd88f2c5fa2" providerId="ADAL" clId="{1D86C7CF-7795-411A-BE5C-EB6E8DEC1602}" dt="2024-04-22T14:43:43.847" v="23" actId="478"/>
          <ac:spMkLst>
            <pc:docMk/>
            <pc:sldMk cId="1211447591" sldId="280"/>
            <ac:spMk id="12" creationId="{00000000-0000-0000-0000-000000000000}"/>
          </ac:spMkLst>
        </pc:spChg>
        <pc:graphicFrameChg chg="modGraphic">
          <ac:chgData name="Kayla Newkirk" userId="9680a05c-cb1e-4565-8b93-2bd88f2c5fa2" providerId="ADAL" clId="{1D86C7CF-7795-411A-BE5C-EB6E8DEC1602}" dt="2024-04-24T13:09:09.615" v="1514" actId="20577"/>
          <ac:graphicFrameMkLst>
            <pc:docMk/>
            <pc:sldMk cId="1211447591" sldId="280"/>
            <ac:graphicFrameMk id="14" creationId="{56462040-7439-7903-2590-ABDE1C1526CC}"/>
          </ac:graphicFrameMkLst>
        </pc:graphicFrameChg>
      </pc:sldChg>
      <pc:sldChg chg="delSp modSp mod ord modNotesTx">
        <pc:chgData name="Kayla Newkirk" userId="9680a05c-cb1e-4565-8b93-2bd88f2c5fa2" providerId="ADAL" clId="{1D86C7CF-7795-411A-BE5C-EB6E8DEC1602}" dt="2024-04-24T13:57:58.079" v="2470" actId="14100"/>
        <pc:sldMkLst>
          <pc:docMk/>
          <pc:sldMk cId="2811571482" sldId="281"/>
        </pc:sldMkLst>
        <pc:spChg chg="mod">
          <ac:chgData name="Kayla Newkirk" userId="9680a05c-cb1e-4565-8b93-2bd88f2c5fa2" providerId="ADAL" clId="{1D86C7CF-7795-411A-BE5C-EB6E8DEC1602}" dt="2024-04-24T13:57:18.885" v="2459" actId="1076"/>
          <ac:spMkLst>
            <pc:docMk/>
            <pc:sldMk cId="2811571482" sldId="281"/>
            <ac:spMk id="4" creationId="{00000000-0000-0000-0000-000000000000}"/>
          </ac:spMkLst>
        </pc:spChg>
        <pc:spChg chg="mod">
          <ac:chgData name="Kayla Newkirk" userId="9680a05c-cb1e-4565-8b93-2bd88f2c5fa2" providerId="ADAL" clId="{1D86C7CF-7795-411A-BE5C-EB6E8DEC1602}" dt="2024-04-24T13:57:54.572" v="2469" actId="1076"/>
          <ac:spMkLst>
            <pc:docMk/>
            <pc:sldMk cId="2811571482" sldId="281"/>
            <ac:spMk id="5" creationId="{00000000-0000-0000-0000-000000000000}"/>
          </ac:spMkLst>
        </pc:spChg>
        <pc:spChg chg="mod">
          <ac:chgData name="Kayla Newkirk" userId="9680a05c-cb1e-4565-8b93-2bd88f2c5fa2" providerId="ADAL" clId="{1D86C7CF-7795-411A-BE5C-EB6E8DEC1602}" dt="2024-04-24T13:57:58.079" v="2470" actId="14100"/>
          <ac:spMkLst>
            <pc:docMk/>
            <pc:sldMk cId="2811571482" sldId="281"/>
            <ac:spMk id="6" creationId="{00000000-0000-0000-0000-000000000000}"/>
          </ac:spMkLst>
        </pc:spChg>
        <pc:spChg chg="del">
          <ac:chgData name="Kayla Newkirk" userId="9680a05c-cb1e-4565-8b93-2bd88f2c5fa2" providerId="ADAL" clId="{1D86C7CF-7795-411A-BE5C-EB6E8DEC1602}" dt="2024-04-24T13:32:22.961" v="1691" actId="478"/>
          <ac:spMkLst>
            <pc:docMk/>
            <pc:sldMk cId="2811571482" sldId="281"/>
            <ac:spMk id="8" creationId="{00000000-0000-0000-0000-000000000000}"/>
          </ac:spMkLst>
        </pc:spChg>
        <pc:spChg chg="del">
          <ac:chgData name="Kayla Newkirk" userId="9680a05c-cb1e-4565-8b93-2bd88f2c5fa2" providerId="ADAL" clId="{1D86C7CF-7795-411A-BE5C-EB6E8DEC1602}" dt="2024-04-24T13:32:24.769" v="1692" actId="478"/>
          <ac:spMkLst>
            <pc:docMk/>
            <pc:sldMk cId="2811571482" sldId="281"/>
            <ac:spMk id="9" creationId="{00000000-0000-0000-0000-000000000000}"/>
          </ac:spMkLst>
        </pc:spChg>
        <pc:spChg chg="del">
          <ac:chgData name="Kayla Newkirk" userId="9680a05c-cb1e-4565-8b93-2bd88f2c5fa2" providerId="ADAL" clId="{1D86C7CF-7795-411A-BE5C-EB6E8DEC1602}" dt="2024-04-22T14:44:14.073" v="30" actId="478"/>
          <ac:spMkLst>
            <pc:docMk/>
            <pc:sldMk cId="2811571482" sldId="281"/>
            <ac:spMk id="11" creationId="{00000000-0000-0000-0000-000000000000}"/>
          </ac:spMkLst>
        </pc:spChg>
        <pc:spChg chg="del">
          <ac:chgData name="Kayla Newkirk" userId="9680a05c-cb1e-4565-8b93-2bd88f2c5fa2" providerId="ADAL" clId="{1D86C7CF-7795-411A-BE5C-EB6E8DEC1602}" dt="2024-04-22T14:44:15.597" v="31" actId="478"/>
          <ac:spMkLst>
            <pc:docMk/>
            <pc:sldMk cId="2811571482" sldId="281"/>
            <ac:spMk id="12" creationId="{00000000-0000-0000-0000-000000000000}"/>
          </ac:spMkLst>
        </pc:spChg>
      </pc:sldChg>
      <pc:sldChg chg="delSp modSp mod ord">
        <pc:chgData name="Kayla Newkirk" userId="9680a05c-cb1e-4565-8b93-2bd88f2c5fa2" providerId="ADAL" clId="{1D86C7CF-7795-411A-BE5C-EB6E8DEC1602}" dt="2024-04-24T13:56:45.636" v="2455" actId="1076"/>
        <pc:sldMkLst>
          <pc:docMk/>
          <pc:sldMk cId="1468367216" sldId="282"/>
        </pc:sldMkLst>
        <pc:spChg chg="mod">
          <ac:chgData name="Kayla Newkirk" userId="9680a05c-cb1e-4565-8b93-2bd88f2c5fa2" providerId="ADAL" clId="{1D86C7CF-7795-411A-BE5C-EB6E8DEC1602}" dt="2024-04-24T13:56:29.508" v="2450" actId="14100"/>
          <ac:spMkLst>
            <pc:docMk/>
            <pc:sldMk cId="1468367216" sldId="282"/>
            <ac:spMk id="4" creationId="{00000000-0000-0000-0000-000000000000}"/>
          </ac:spMkLst>
        </pc:spChg>
        <pc:spChg chg="mod">
          <ac:chgData name="Kayla Newkirk" userId="9680a05c-cb1e-4565-8b93-2bd88f2c5fa2" providerId="ADAL" clId="{1D86C7CF-7795-411A-BE5C-EB6E8DEC1602}" dt="2024-04-24T13:56:38.298" v="2453" actId="20577"/>
          <ac:spMkLst>
            <pc:docMk/>
            <pc:sldMk cId="1468367216" sldId="282"/>
            <ac:spMk id="5" creationId="{00000000-0000-0000-0000-000000000000}"/>
          </ac:spMkLst>
        </pc:spChg>
        <pc:spChg chg="mod">
          <ac:chgData name="Kayla Newkirk" userId="9680a05c-cb1e-4565-8b93-2bd88f2c5fa2" providerId="ADAL" clId="{1D86C7CF-7795-411A-BE5C-EB6E8DEC1602}" dt="2024-04-24T13:56:45.636" v="2455" actId="1076"/>
          <ac:spMkLst>
            <pc:docMk/>
            <pc:sldMk cId="1468367216" sldId="282"/>
            <ac:spMk id="6" creationId="{00000000-0000-0000-0000-000000000000}"/>
          </ac:spMkLst>
        </pc:spChg>
        <pc:spChg chg="del">
          <ac:chgData name="Kayla Newkirk" userId="9680a05c-cb1e-4565-8b93-2bd88f2c5fa2" providerId="ADAL" clId="{1D86C7CF-7795-411A-BE5C-EB6E8DEC1602}" dt="2024-04-24T13:32:27.822" v="1693" actId="478"/>
          <ac:spMkLst>
            <pc:docMk/>
            <pc:sldMk cId="1468367216" sldId="282"/>
            <ac:spMk id="8" creationId="{00000000-0000-0000-0000-000000000000}"/>
          </ac:spMkLst>
        </pc:spChg>
        <pc:spChg chg="del">
          <ac:chgData name="Kayla Newkirk" userId="9680a05c-cb1e-4565-8b93-2bd88f2c5fa2" providerId="ADAL" clId="{1D86C7CF-7795-411A-BE5C-EB6E8DEC1602}" dt="2024-04-24T13:32:29.003" v="1694" actId="478"/>
          <ac:spMkLst>
            <pc:docMk/>
            <pc:sldMk cId="1468367216" sldId="282"/>
            <ac:spMk id="9" creationId="{00000000-0000-0000-0000-000000000000}"/>
          </ac:spMkLst>
        </pc:spChg>
        <pc:spChg chg="del">
          <ac:chgData name="Kayla Newkirk" userId="9680a05c-cb1e-4565-8b93-2bd88f2c5fa2" providerId="ADAL" clId="{1D86C7CF-7795-411A-BE5C-EB6E8DEC1602}" dt="2024-04-22T14:44:19.171" v="32" actId="478"/>
          <ac:spMkLst>
            <pc:docMk/>
            <pc:sldMk cId="1468367216" sldId="282"/>
            <ac:spMk id="11" creationId="{00000000-0000-0000-0000-000000000000}"/>
          </ac:spMkLst>
        </pc:spChg>
        <pc:spChg chg="del">
          <ac:chgData name="Kayla Newkirk" userId="9680a05c-cb1e-4565-8b93-2bd88f2c5fa2" providerId="ADAL" clId="{1D86C7CF-7795-411A-BE5C-EB6E8DEC1602}" dt="2024-04-22T14:44:20.680" v="33" actId="478"/>
          <ac:spMkLst>
            <pc:docMk/>
            <pc:sldMk cId="1468367216" sldId="282"/>
            <ac:spMk id="12" creationId="{00000000-0000-0000-0000-000000000000}"/>
          </ac:spMkLst>
        </pc:spChg>
      </pc:sldChg>
      <pc:sldChg chg="delSp modSp mod ord modAnim">
        <pc:chgData name="Kayla Newkirk" userId="9680a05c-cb1e-4565-8b93-2bd88f2c5fa2" providerId="ADAL" clId="{1D86C7CF-7795-411A-BE5C-EB6E8DEC1602}" dt="2024-04-24T13:55:43.485" v="2439" actId="1076"/>
        <pc:sldMkLst>
          <pc:docMk/>
          <pc:sldMk cId="1430981626" sldId="283"/>
        </pc:sldMkLst>
        <pc:spChg chg="mod">
          <ac:chgData name="Kayla Newkirk" userId="9680a05c-cb1e-4565-8b93-2bd88f2c5fa2" providerId="ADAL" clId="{1D86C7CF-7795-411A-BE5C-EB6E8DEC1602}" dt="2024-04-24T13:55:37.495" v="2438" actId="1076"/>
          <ac:spMkLst>
            <pc:docMk/>
            <pc:sldMk cId="1430981626" sldId="283"/>
            <ac:spMk id="4" creationId="{00000000-0000-0000-0000-000000000000}"/>
          </ac:spMkLst>
        </pc:spChg>
        <pc:spChg chg="mod">
          <ac:chgData name="Kayla Newkirk" userId="9680a05c-cb1e-4565-8b93-2bd88f2c5fa2" providerId="ADAL" clId="{1D86C7CF-7795-411A-BE5C-EB6E8DEC1602}" dt="2024-04-24T13:54:58.887" v="2432" actId="404"/>
          <ac:spMkLst>
            <pc:docMk/>
            <pc:sldMk cId="1430981626" sldId="283"/>
            <ac:spMk id="5" creationId="{00000000-0000-0000-0000-000000000000}"/>
          </ac:spMkLst>
        </pc:spChg>
        <pc:spChg chg="mod">
          <ac:chgData name="Kayla Newkirk" userId="9680a05c-cb1e-4565-8b93-2bd88f2c5fa2" providerId="ADAL" clId="{1D86C7CF-7795-411A-BE5C-EB6E8DEC1602}" dt="2024-04-24T13:55:43.485" v="2439" actId="1076"/>
          <ac:spMkLst>
            <pc:docMk/>
            <pc:sldMk cId="1430981626" sldId="283"/>
            <ac:spMk id="6" creationId="{00000000-0000-0000-0000-000000000000}"/>
          </ac:spMkLst>
        </pc:spChg>
        <pc:spChg chg="del">
          <ac:chgData name="Kayla Newkirk" userId="9680a05c-cb1e-4565-8b93-2bd88f2c5fa2" providerId="ADAL" clId="{1D86C7CF-7795-411A-BE5C-EB6E8DEC1602}" dt="2024-04-24T13:32:32.004" v="1695" actId="478"/>
          <ac:spMkLst>
            <pc:docMk/>
            <pc:sldMk cId="1430981626" sldId="283"/>
            <ac:spMk id="8" creationId="{00000000-0000-0000-0000-000000000000}"/>
          </ac:spMkLst>
        </pc:spChg>
        <pc:spChg chg="del">
          <ac:chgData name="Kayla Newkirk" userId="9680a05c-cb1e-4565-8b93-2bd88f2c5fa2" providerId="ADAL" clId="{1D86C7CF-7795-411A-BE5C-EB6E8DEC1602}" dt="2024-04-24T13:32:33.308" v="1696" actId="478"/>
          <ac:spMkLst>
            <pc:docMk/>
            <pc:sldMk cId="1430981626" sldId="283"/>
            <ac:spMk id="9" creationId="{00000000-0000-0000-0000-000000000000}"/>
          </ac:spMkLst>
        </pc:spChg>
        <pc:spChg chg="del">
          <ac:chgData name="Kayla Newkirk" userId="9680a05c-cb1e-4565-8b93-2bd88f2c5fa2" providerId="ADAL" clId="{1D86C7CF-7795-411A-BE5C-EB6E8DEC1602}" dt="2024-04-22T14:44:24.022" v="34" actId="478"/>
          <ac:spMkLst>
            <pc:docMk/>
            <pc:sldMk cId="1430981626" sldId="283"/>
            <ac:spMk id="11" creationId="{00000000-0000-0000-0000-000000000000}"/>
          </ac:spMkLst>
        </pc:spChg>
        <pc:spChg chg="del">
          <ac:chgData name="Kayla Newkirk" userId="9680a05c-cb1e-4565-8b93-2bd88f2c5fa2" providerId="ADAL" clId="{1D86C7CF-7795-411A-BE5C-EB6E8DEC1602}" dt="2024-04-22T14:44:25.584" v="35" actId="478"/>
          <ac:spMkLst>
            <pc:docMk/>
            <pc:sldMk cId="1430981626" sldId="283"/>
            <ac:spMk id="12" creationId="{00000000-0000-0000-0000-000000000000}"/>
          </ac:spMkLst>
        </pc:spChg>
      </pc:sldChg>
      <pc:sldChg chg="delSp mod">
        <pc:chgData name="Kayla Newkirk" userId="9680a05c-cb1e-4565-8b93-2bd88f2c5fa2" providerId="ADAL" clId="{1D86C7CF-7795-411A-BE5C-EB6E8DEC1602}" dt="2024-04-24T13:32:38.647" v="1698" actId="478"/>
        <pc:sldMkLst>
          <pc:docMk/>
          <pc:sldMk cId="8983264" sldId="284"/>
        </pc:sldMkLst>
        <pc:spChg chg="del">
          <ac:chgData name="Kayla Newkirk" userId="9680a05c-cb1e-4565-8b93-2bd88f2c5fa2" providerId="ADAL" clId="{1D86C7CF-7795-411A-BE5C-EB6E8DEC1602}" dt="2024-04-24T13:32:36.752" v="1697" actId="478"/>
          <ac:spMkLst>
            <pc:docMk/>
            <pc:sldMk cId="8983264" sldId="284"/>
            <ac:spMk id="4" creationId="{00000000-0000-0000-0000-000000000000}"/>
          </ac:spMkLst>
        </pc:spChg>
        <pc:spChg chg="del">
          <ac:chgData name="Kayla Newkirk" userId="9680a05c-cb1e-4565-8b93-2bd88f2c5fa2" providerId="ADAL" clId="{1D86C7CF-7795-411A-BE5C-EB6E8DEC1602}" dt="2024-04-24T13:32:38.647" v="1698" actId="478"/>
          <ac:spMkLst>
            <pc:docMk/>
            <pc:sldMk cId="8983264" sldId="284"/>
            <ac:spMk id="5" creationId="{00000000-0000-0000-0000-000000000000}"/>
          </ac:spMkLst>
        </pc:spChg>
        <pc:spChg chg="del">
          <ac:chgData name="Kayla Newkirk" userId="9680a05c-cb1e-4565-8b93-2bd88f2c5fa2" providerId="ADAL" clId="{1D86C7CF-7795-411A-BE5C-EB6E8DEC1602}" dt="2024-04-22T14:45:35.899" v="53" actId="478"/>
          <ac:spMkLst>
            <pc:docMk/>
            <pc:sldMk cId="8983264" sldId="284"/>
            <ac:spMk id="9" creationId="{00000000-0000-0000-0000-000000000000}"/>
          </ac:spMkLst>
        </pc:spChg>
        <pc:spChg chg="del">
          <ac:chgData name="Kayla Newkirk" userId="9680a05c-cb1e-4565-8b93-2bd88f2c5fa2" providerId="ADAL" clId="{1D86C7CF-7795-411A-BE5C-EB6E8DEC1602}" dt="2024-04-22T14:45:33.714" v="52" actId="478"/>
          <ac:spMkLst>
            <pc:docMk/>
            <pc:sldMk cId="8983264" sldId="284"/>
            <ac:spMk id="10" creationId="{00000000-0000-0000-0000-000000000000}"/>
          </ac:spMkLst>
        </pc:spChg>
      </pc:sldChg>
      <pc:sldChg chg="delSp mod ord modNotesTx">
        <pc:chgData name="Kayla Newkirk" userId="9680a05c-cb1e-4565-8b93-2bd88f2c5fa2" providerId="ADAL" clId="{1D86C7CF-7795-411A-BE5C-EB6E8DEC1602}" dt="2024-04-24T13:49:00.485" v="2397"/>
        <pc:sldMkLst>
          <pc:docMk/>
          <pc:sldMk cId="2724785950" sldId="285"/>
        </pc:sldMkLst>
        <pc:spChg chg="del">
          <ac:chgData name="Kayla Newkirk" userId="9680a05c-cb1e-4565-8b93-2bd88f2c5fa2" providerId="ADAL" clId="{1D86C7CF-7795-411A-BE5C-EB6E8DEC1602}" dt="2024-04-24T13:31:36.466" v="1675" actId="478"/>
          <ac:spMkLst>
            <pc:docMk/>
            <pc:sldMk cId="2724785950" sldId="285"/>
            <ac:spMk id="4" creationId="{00000000-0000-0000-0000-000000000000}"/>
          </ac:spMkLst>
        </pc:spChg>
        <pc:spChg chg="del">
          <ac:chgData name="Kayla Newkirk" userId="9680a05c-cb1e-4565-8b93-2bd88f2c5fa2" providerId="ADAL" clId="{1D86C7CF-7795-411A-BE5C-EB6E8DEC1602}" dt="2024-04-24T13:31:37.690" v="1676" actId="478"/>
          <ac:spMkLst>
            <pc:docMk/>
            <pc:sldMk cId="2724785950" sldId="285"/>
            <ac:spMk id="5" creationId="{00000000-0000-0000-0000-000000000000}"/>
          </ac:spMkLst>
        </pc:spChg>
        <pc:spChg chg="del">
          <ac:chgData name="Kayla Newkirk" userId="9680a05c-cb1e-4565-8b93-2bd88f2c5fa2" providerId="ADAL" clId="{1D86C7CF-7795-411A-BE5C-EB6E8DEC1602}" dt="2024-04-22T14:45:07.343" v="43" actId="478"/>
          <ac:spMkLst>
            <pc:docMk/>
            <pc:sldMk cId="2724785950" sldId="285"/>
            <ac:spMk id="9" creationId="{00000000-0000-0000-0000-000000000000}"/>
          </ac:spMkLst>
        </pc:spChg>
        <pc:spChg chg="del">
          <ac:chgData name="Kayla Newkirk" userId="9680a05c-cb1e-4565-8b93-2bd88f2c5fa2" providerId="ADAL" clId="{1D86C7CF-7795-411A-BE5C-EB6E8DEC1602}" dt="2024-04-22T14:45:05.772" v="42" actId="478"/>
          <ac:spMkLst>
            <pc:docMk/>
            <pc:sldMk cId="2724785950" sldId="285"/>
            <ac:spMk id="10" creationId="{00000000-0000-0000-0000-000000000000}"/>
          </ac:spMkLst>
        </pc:spChg>
      </pc:sldChg>
      <pc:sldChg chg="delSp mod ord">
        <pc:chgData name="Kayla Newkirk" userId="9680a05c-cb1e-4565-8b93-2bd88f2c5fa2" providerId="ADAL" clId="{1D86C7CF-7795-411A-BE5C-EB6E8DEC1602}" dt="2024-04-24T13:48:54.944" v="2393"/>
        <pc:sldMkLst>
          <pc:docMk/>
          <pc:sldMk cId="2932165307" sldId="286"/>
        </pc:sldMkLst>
        <pc:spChg chg="del">
          <ac:chgData name="Kayla Newkirk" userId="9680a05c-cb1e-4565-8b93-2bd88f2c5fa2" providerId="ADAL" clId="{1D86C7CF-7795-411A-BE5C-EB6E8DEC1602}" dt="2024-04-24T13:31:39.978" v="1677" actId="478"/>
          <ac:spMkLst>
            <pc:docMk/>
            <pc:sldMk cId="2932165307" sldId="286"/>
            <ac:spMk id="4" creationId="{00000000-0000-0000-0000-000000000000}"/>
          </ac:spMkLst>
        </pc:spChg>
        <pc:spChg chg="del">
          <ac:chgData name="Kayla Newkirk" userId="9680a05c-cb1e-4565-8b93-2bd88f2c5fa2" providerId="ADAL" clId="{1D86C7CF-7795-411A-BE5C-EB6E8DEC1602}" dt="2024-04-24T13:31:41.154" v="1678" actId="478"/>
          <ac:spMkLst>
            <pc:docMk/>
            <pc:sldMk cId="2932165307" sldId="286"/>
            <ac:spMk id="5" creationId="{00000000-0000-0000-0000-000000000000}"/>
          </ac:spMkLst>
        </pc:spChg>
        <pc:spChg chg="del">
          <ac:chgData name="Kayla Newkirk" userId="9680a05c-cb1e-4565-8b93-2bd88f2c5fa2" providerId="ADAL" clId="{1D86C7CF-7795-411A-BE5C-EB6E8DEC1602}" dt="2024-04-22T14:45:12.673" v="45" actId="478"/>
          <ac:spMkLst>
            <pc:docMk/>
            <pc:sldMk cId="2932165307" sldId="286"/>
            <ac:spMk id="9" creationId="{00000000-0000-0000-0000-000000000000}"/>
          </ac:spMkLst>
        </pc:spChg>
        <pc:spChg chg="del">
          <ac:chgData name="Kayla Newkirk" userId="9680a05c-cb1e-4565-8b93-2bd88f2c5fa2" providerId="ADAL" clId="{1D86C7CF-7795-411A-BE5C-EB6E8DEC1602}" dt="2024-04-22T14:45:11.092" v="44" actId="478"/>
          <ac:spMkLst>
            <pc:docMk/>
            <pc:sldMk cId="2932165307" sldId="286"/>
            <ac:spMk id="10" creationId="{00000000-0000-0000-0000-000000000000}"/>
          </ac:spMkLst>
        </pc:spChg>
      </pc:sldChg>
      <pc:sldChg chg="delSp mod ord modNotesTx">
        <pc:chgData name="Kayla Newkirk" userId="9680a05c-cb1e-4565-8b93-2bd88f2c5fa2" providerId="ADAL" clId="{1D86C7CF-7795-411A-BE5C-EB6E8DEC1602}" dt="2024-04-24T13:48:57.913" v="2395"/>
        <pc:sldMkLst>
          <pc:docMk/>
          <pc:sldMk cId="2668363355" sldId="287"/>
        </pc:sldMkLst>
        <pc:spChg chg="del">
          <ac:chgData name="Kayla Newkirk" userId="9680a05c-cb1e-4565-8b93-2bd88f2c5fa2" providerId="ADAL" clId="{1D86C7CF-7795-411A-BE5C-EB6E8DEC1602}" dt="2024-04-24T13:31:44.436" v="1679" actId="478"/>
          <ac:spMkLst>
            <pc:docMk/>
            <pc:sldMk cId="2668363355" sldId="287"/>
            <ac:spMk id="4" creationId="{00000000-0000-0000-0000-000000000000}"/>
          </ac:spMkLst>
        </pc:spChg>
        <pc:spChg chg="del">
          <ac:chgData name="Kayla Newkirk" userId="9680a05c-cb1e-4565-8b93-2bd88f2c5fa2" providerId="ADAL" clId="{1D86C7CF-7795-411A-BE5C-EB6E8DEC1602}" dt="2024-04-24T13:31:46.007" v="1680" actId="478"/>
          <ac:spMkLst>
            <pc:docMk/>
            <pc:sldMk cId="2668363355" sldId="287"/>
            <ac:spMk id="5" creationId="{00000000-0000-0000-0000-000000000000}"/>
          </ac:spMkLst>
        </pc:spChg>
        <pc:spChg chg="del">
          <ac:chgData name="Kayla Newkirk" userId="9680a05c-cb1e-4565-8b93-2bd88f2c5fa2" providerId="ADAL" clId="{1D86C7CF-7795-411A-BE5C-EB6E8DEC1602}" dt="2024-04-22T14:45:18.401" v="47" actId="478"/>
          <ac:spMkLst>
            <pc:docMk/>
            <pc:sldMk cId="2668363355" sldId="287"/>
            <ac:spMk id="9" creationId="{00000000-0000-0000-0000-000000000000}"/>
          </ac:spMkLst>
        </pc:spChg>
        <pc:spChg chg="del">
          <ac:chgData name="Kayla Newkirk" userId="9680a05c-cb1e-4565-8b93-2bd88f2c5fa2" providerId="ADAL" clId="{1D86C7CF-7795-411A-BE5C-EB6E8DEC1602}" dt="2024-04-22T14:45:16.056" v="46" actId="478"/>
          <ac:spMkLst>
            <pc:docMk/>
            <pc:sldMk cId="2668363355" sldId="287"/>
            <ac:spMk id="10" creationId="{00000000-0000-0000-0000-000000000000}"/>
          </ac:spMkLst>
        </pc:spChg>
      </pc:sldChg>
      <pc:sldChg chg="delSp mod">
        <pc:chgData name="Kayla Newkirk" userId="9680a05c-cb1e-4565-8b93-2bd88f2c5fa2" providerId="ADAL" clId="{1D86C7CF-7795-411A-BE5C-EB6E8DEC1602}" dt="2024-04-24T13:32:02.975" v="1682" actId="478"/>
        <pc:sldMkLst>
          <pc:docMk/>
          <pc:sldMk cId="3081501857" sldId="288"/>
        </pc:sldMkLst>
        <pc:spChg chg="del">
          <ac:chgData name="Kayla Newkirk" userId="9680a05c-cb1e-4565-8b93-2bd88f2c5fa2" providerId="ADAL" clId="{1D86C7CF-7795-411A-BE5C-EB6E8DEC1602}" dt="2024-04-24T13:31:50.027" v="1681" actId="478"/>
          <ac:spMkLst>
            <pc:docMk/>
            <pc:sldMk cId="3081501857" sldId="288"/>
            <ac:spMk id="4" creationId="{00000000-0000-0000-0000-000000000000}"/>
          </ac:spMkLst>
        </pc:spChg>
        <pc:spChg chg="del">
          <ac:chgData name="Kayla Newkirk" userId="9680a05c-cb1e-4565-8b93-2bd88f2c5fa2" providerId="ADAL" clId="{1D86C7CF-7795-411A-BE5C-EB6E8DEC1602}" dt="2024-04-24T13:32:02.975" v="1682" actId="478"/>
          <ac:spMkLst>
            <pc:docMk/>
            <pc:sldMk cId="3081501857" sldId="288"/>
            <ac:spMk id="5" creationId="{00000000-0000-0000-0000-000000000000}"/>
          </ac:spMkLst>
        </pc:spChg>
        <pc:spChg chg="del">
          <ac:chgData name="Kayla Newkirk" userId="9680a05c-cb1e-4565-8b93-2bd88f2c5fa2" providerId="ADAL" clId="{1D86C7CF-7795-411A-BE5C-EB6E8DEC1602}" dt="2024-04-22T14:45:25.906" v="49" actId="478"/>
          <ac:spMkLst>
            <pc:docMk/>
            <pc:sldMk cId="3081501857" sldId="288"/>
            <ac:spMk id="9" creationId="{00000000-0000-0000-0000-000000000000}"/>
          </ac:spMkLst>
        </pc:spChg>
        <pc:spChg chg="del">
          <ac:chgData name="Kayla Newkirk" userId="9680a05c-cb1e-4565-8b93-2bd88f2c5fa2" providerId="ADAL" clId="{1D86C7CF-7795-411A-BE5C-EB6E8DEC1602}" dt="2024-04-22T14:45:24.482" v="48" actId="478"/>
          <ac:spMkLst>
            <pc:docMk/>
            <pc:sldMk cId="3081501857" sldId="288"/>
            <ac:spMk id="10" creationId="{00000000-0000-0000-0000-000000000000}"/>
          </ac:spMkLst>
        </pc:spChg>
      </pc:sldChg>
      <pc:sldChg chg="delSp mod">
        <pc:chgData name="Kayla Newkirk" userId="9680a05c-cb1e-4565-8b93-2bd88f2c5fa2" providerId="ADAL" clId="{1D86C7CF-7795-411A-BE5C-EB6E8DEC1602}" dt="2024-04-24T13:32:07.955" v="1684" actId="478"/>
        <pc:sldMkLst>
          <pc:docMk/>
          <pc:sldMk cId="1722274135" sldId="289"/>
        </pc:sldMkLst>
        <pc:spChg chg="del">
          <ac:chgData name="Kayla Newkirk" userId="9680a05c-cb1e-4565-8b93-2bd88f2c5fa2" providerId="ADAL" clId="{1D86C7CF-7795-411A-BE5C-EB6E8DEC1602}" dt="2024-04-24T13:32:05.428" v="1683" actId="478"/>
          <ac:spMkLst>
            <pc:docMk/>
            <pc:sldMk cId="1722274135" sldId="289"/>
            <ac:spMk id="4" creationId="{00000000-0000-0000-0000-000000000000}"/>
          </ac:spMkLst>
        </pc:spChg>
        <pc:spChg chg="del">
          <ac:chgData name="Kayla Newkirk" userId="9680a05c-cb1e-4565-8b93-2bd88f2c5fa2" providerId="ADAL" clId="{1D86C7CF-7795-411A-BE5C-EB6E8DEC1602}" dt="2024-04-24T13:32:07.955" v="1684" actId="478"/>
          <ac:spMkLst>
            <pc:docMk/>
            <pc:sldMk cId="1722274135" sldId="289"/>
            <ac:spMk id="5" creationId="{00000000-0000-0000-0000-000000000000}"/>
          </ac:spMkLst>
        </pc:spChg>
        <pc:spChg chg="del">
          <ac:chgData name="Kayla Newkirk" userId="9680a05c-cb1e-4565-8b93-2bd88f2c5fa2" providerId="ADAL" clId="{1D86C7CF-7795-411A-BE5C-EB6E8DEC1602}" dt="2024-04-22T14:45:31.109" v="51" actId="478"/>
          <ac:spMkLst>
            <pc:docMk/>
            <pc:sldMk cId="1722274135" sldId="289"/>
            <ac:spMk id="9" creationId="{00000000-0000-0000-0000-000000000000}"/>
          </ac:spMkLst>
        </pc:spChg>
        <pc:spChg chg="del">
          <ac:chgData name="Kayla Newkirk" userId="9680a05c-cb1e-4565-8b93-2bd88f2c5fa2" providerId="ADAL" clId="{1D86C7CF-7795-411A-BE5C-EB6E8DEC1602}" dt="2024-04-22T14:45:28.864" v="50" actId="478"/>
          <ac:spMkLst>
            <pc:docMk/>
            <pc:sldMk cId="1722274135" sldId="289"/>
            <ac:spMk id="10" creationId="{00000000-0000-0000-0000-000000000000}"/>
          </ac:spMkLst>
        </pc:spChg>
      </pc:sldChg>
      <pc:sldChg chg="delSp add mod">
        <pc:chgData name="Kayla Newkirk" userId="9680a05c-cb1e-4565-8b93-2bd88f2c5fa2" providerId="ADAL" clId="{1D86C7CF-7795-411A-BE5C-EB6E8DEC1602}" dt="2024-04-24T13:33:09.442" v="1708" actId="478"/>
        <pc:sldMkLst>
          <pc:docMk/>
          <pc:sldMk cId="655063582" sldId="290"/>
        </pc:sldMkLst>
        <pc:spChg chg="del">
          <ac:chgData name="Kayla Newkirk" userId="9680a05c-cb1e-4565-8b93-2bd88f2c5fa2" providerId="ADAL" clId="{1D86C7CF-7795-411A-BE5C-EB6E8DEC1602}" dt="2024-04-24T13:33:07.359" v="1707" actId="478"/>
          <ac:spMkLst>
            <pc:docMk/>
            <pc:sldMk cId="655063582" sldId="290"/>
            <ac:spMk id="4" creationId="{00000000-0000-0000-0000-000000000000}"/>
          </ac:spMkLst>
        </pc:spChg>
        <pc:spChg chg="del">
          <ac:chgData name="Kayla Newkirk" userId="9680a05c-cb1e-4565-8b93-2bd88f2c5fa2" providerId="ADAL" clId="{1D86C7CF-7795-411A-BE5C-EB6E8DEC1602}" dt="2024-04-24T13:33:09.442" v="1708" actId="478"/>
          <ac:spMkLst>
            <pc:docMk/>
            <pc:sldMk cId="655063582" sldId="290"/>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70C0B-7579-4592-A0CC-FDCC6B1122CC}" type="datetimeFigureOut">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4A677-7C5A-422B-959C-DFA34BA7C3D6}" type="slidenum">
              <a:t>‹#›</a:t>
            </a:fld>
            <a:endParaRPr lang="en-US"/>
          </a:p>
        </p:txBody>
      </p:sp>
    </p:spTree>
    <p:extLst>
      <p:ext uri="{BB962C8B-B14F-4D97-AF65-F5344CB8AC3E}">
        <p14:creationId xmlns:p14="http://schemas.microsoft.com/office/powerpoint/2010/main" val="269542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font so it all matches </a:t>
            </a:r>
          </a:p>
          <a:p>
            <a:r>
              <a:rPr lang="en-US" dirty="0"/>
              <a:t>**send everyone the Microsoft word doc for the case conceptualization note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dirty="0"/>
              <a:t>://forms.office.com/Pages/ResponsePage.aspx?id=xELHeRzmpU--iaPLVmqA0VyggJYey2VFi5Mr2I8sX6JUNkc5QTg4TVFDM1JMUjQzVEVWM1RSMVZKWC4u</a:t>
            </a:r>
          </a:p>
          <a:p>
            <a:r>
              <a:rPr lang="en-US" dirty="0"/>
              <a:t> </a:t>
            </a:r>
          </a:p>
        </p:txBody>
      </p:sp>
      <p:sp>
        <p:nvSpPr>
          <p:cNvPr id="4" name="Slide Number Placeholder 3"/>
          <p:cNvSpPr>
            <a:spLocks noGrp="1"/>
          </p:cNvSpPr>
          <p:nvPr>
            <p:ph type="sldNum" sz="quarter" idx="5"/>
          </p:nvPr>
        </p:nvSpPr>
        <p:spPr/>
        <p:txBody>
          <a:bodyPr/>
          <a:lstStyle/>
          <a:p>
            <a:fld id="{A2A4A677-7C5A-422B-959C-DFA34BA7C3D6}" type="slidenum">
              <a:rPr lang="en-US" smtClean="0"/>
              <a:t>1</a:t>
            </a:fld>
            <a:endParaRPr lang="en-US"/>
          </a:p>
        </p:txBody>
      </p:sp>
    </p:spTree>
    <p:extLst>
      <p:ext uri="{BB962C8B-B14F-4D97-AF65-F5344CB8AC3E}">
        <p14:creationId xmlns:p14="http://schemas.microsoft.com/office/powerpoint/2010/main" val="198879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ea typeface="Calibri"/>
                <a:cs typeface="Calibri"/>
              </a:rPr>
              <a:t>Clearly define what skills or competencies the play is designed to develop</a:t>
            </a:r>
          </a:p>
          <a:p>
            <a:pPr marL="800100" lvl="1" indent="-342900">
              <a:buFont typeface="Courier New"/>
              <a:buChar char="o"/>
            </a:pPr>
            <a:r>
              <a:rPr lang="en-US" dirty="0">
                <a:ea typeface="Calibri"/>
                <a:cs typeface="Calibri"/>
              </a:rPr>
              <a:t>Build a scenario relevant to the supervisee's current or expected case load</a:t>
            </a:r>
          </a:p>
          <a:p>
            <a:pPr marL="800100" lvl="1" indent="-342900">
              <a:buFont typeface="Courier New"/>
              <a:buChar char="o"/>
            </a:pPr>
            <a:r>
              <a:rPr lang="en-US" dirty="0">
                <a:ea typeface="Calibri"/>
                <a:cs typeface="Calibri"/>
              </a:rPr>
              <a:t>Guidelines should be provided about how the "client" should act, including specific bx and emotions</a:t>
            </a:r>
          </a:p>
          <a:p>
            <a:pPr marL="342900" indent="-342900">
              <a:buAutoNum type="arabicPeriod"/>
            </a:pPr>
            <a:r>
              <a:rPr lang="en-US" dirty="0">
                <a:ea typeface="Calibri"/>
                <a:cs typeface="Calibri"/>
              </a:rPr>
              <a:t>The warm-up can help people transition into their roles</a:t>
            </a:r>
          </a:p>
          <a:p>
            <a:pPr marL="342900" indent="-342900">
              <a:buAutoNum type="arabicPeriod"/>
            </a:pPr>
            <a:r>
              <a:rPr lang="en-US" dirty="0">
                <a:ea typeface="Calibri"/>
                <a:cs typeface="Calibri"/>
              </a:rPr>
              <a:t>Provide immediate feedback and discuss both what was done well and what could be improved</a:t>
            </a:r>
          </a:p>
          <a:p>
            <a:pPr marL="342900" indent="-342900">
              <a:buAutoNum type="arabicPeriod"/>
            </a:pPr>
            <a:r>
              <a:rPr lang="en-US" dirty="0">
                <a:ea typeface="Calibri"/>
                <a:cs typeface="Calibri"/>
              </a:rPr>
              <a:t>Allow supervisee to repeat same scenario in order to improve skills after feedback</a:t>
            </a:r>
          </a:p>
          <a:p>
            <a:pPr marL="800100" lvl="1" indent="-342900">
              <a:buFont typeface="Courier New"/>
              <a:buChar char="o"/>
            </a:pPr>
            <a:r>
              <a:rPr lang="en-US" dirty="0">
                <a:ea typeface="Calibri"/>
                <a:cs typeface="Calibri"/>
              </a:rPr>
              <a:t>Variations help the supervisee cover a wide range of situations and client types</a:t>
            </a:r>
          </a:p>
          <a:p>
            <a:pPr marL="342900" indent="-342900">
              <a:buAutoNum type="arabicPeriod"/>
            </a:pPr>
            <a:endParaRPr lang="en-US" dirty="0">
              <a:ea typeface="Calibri"/>
              <a:cs typeface="Calibri"/>
            </a:endParaRPr>
          </a:p>
          <a:p>
            <a:pPr marL="342900" indent="-342900">
              <a:buAutoNum type="arabicPeriod"/>
            </a:pPr>
            <a:r>
              <a:rPr lang="en-US" dirty="0">
                <a:ea typeface="Calibri"/>
                <a:cs typeface="Calibri"/>
              </a:rPr>
              <a:t>Choose scenarios that are sensitive to the backgrounds and experiences of supervisees to avoid triggering undue distress.</a:t>
            </a:r>
          </a:p>
          <a:p>
            <a:pPr marL="800100" lvl="1" indent="-342900">
              <a:buFont typeface="Courier New"/>
              <a:buChar char="o"/>
            </a:pPr>
            <a:r>
              <a:rPr lang="en-US" dirty="0">
                <a:ea typeface="Calibri"/>
                <a:cs typeface="Calibri"/>
              </a:rPr>
              <a:t>Est safe and respectful environment: Keep feedback balanced</a:t>
            </a:r>
          </a:p>
        </p:txBody>
      </p:sp>
      <p:sp>
        <p:nvSpPr>
          <p:cNvPr id="4" name="Slide Number Placeholder 3"/>
          <p:cNvSpPr>
            <a:spLocks noGrp="1"/>
          </p:cNvSpPr>
          <p:nvPr>
            <p:ph type="sldNum" sz="quarter" idx="5"/>
          </p:nvPr>
        </p:nvSpPr>
        <p:spPr/>
        <p:txBody>
          <a:bodyPr/>
          <a:lstStyle/>
          <a:p>
            <a:fld id="{A2A4A677-7C5A-422B-959C-DFA34BA7C3D6}" type="slidenum">
              <a:t>13</a:t>
            </a:fld>
            <a:endParaRPr lang="en-US"/>
          </a:p>
        </p:txBody>
      </p:sp>
    </p:spTree>
    <p:extLst>
      <p:ext uri="{BB962C8B-B14F-4D97-AF65-F5344CB8AC3E}">
        <p14:creationId xmlns:p14="http://schemas.microsoft.com/office/powerpoint/2010/main" val="271483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Being an evaluator can sometimes feel contrary to who we are as therapists.</a:t>
            </a:r>
          </a:p>
          <a:p>
            <a:endParaRPr lang="en-US" dirty="0">
              <a:cs typeface="Calibri"/>
            </a:endParaRPr>
          </a:p>
          <a:p>
            <a:r>
              <a:rPr lang="en-US" dirty="0">
                <a:cs typeface="Calibri"/>
              </a:rPr>
              <a:t>*let ppl know bx = behavior </a:t>
            </a:r>
          </a:p>
        </p:txBody>
      </p:sp>
      <p:sp>
        <p:nvSpPr>
          <p:cNvPr id="4" name="Slide Number Placeholder 3"/>
          <p:cNvSpPr>
            <a:spLocks noGrp="1"/>
          </p:cNvSpPr>
          <p:nvPr>
            <p:ph type="sldNum" sz="quarter" idx="5"/>
          </p:nvPr>
        </p:nvSpPr>
        <p:spPr/>
        <p:txBody>
          <a:bodyPr/>
          <a:lstStyle/>
          <a:p>
            <a:fld id="{A2A4A677-7C5A-422B-959C-DFA34BA7C3D6}" type="slidenum">
              <a:rPr lang="en-US"/>
              <a:t>14</a:t>
            </a:fld>
            <a:endParaRPr lang="en-US"/>
          </a:p>
        </p:txBody>
      </p:sp>
    </p:spTree>
    <p:extLst>
      <p:ext uri="{BB962C8B-B14F-4D97-AF65-F5344CB8AC3E}">
        <p14:creationId xmlns:p14="http://schemas.microsoft.com/office/powerpoint/2010/main" val="24863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Being an evaluator can sometimes feel contrary to who we are as therapists.</a:t>
            </a:r>
          </a:p>
          <a:p>
            <a:endParaRPr lang="en-US" dirty="0">
              <a:cs typeface="Calibri"/>
            </a:endParaRPr>
          </a:p>
        </p:txBody>
      </p:sp>
      <p:sp>
        <p:nvSpPr>
          <p:cNvPr id="4" name="Slide Number Placeholder 3"/>
          <p:cNvSpPr>
            <a:spLocks noGrp="1"/>
          </p:cNvSpPr>
          <p:nvPr>
            <p:ph type="sldNum" sz="quarter" idx="5"/>
          </p:nvPr>
        </p:nvSpPr>
        <p:spPr/>
        <p:txBody>
          <a:bodyPr/>
          <a:lstStyle/>
          <a:p>
            <a:fld id="{A2A4A677-7C5A-422B-959C-DFA34BA7C3D6}" type="slidenum">
              <a:rPr lang="en-US"/>
              <a:t>15</a:t>
            </a:fld>
            <a:endParaRPr lang="en-US"/>
          </a:p>
        </p:txBody>
      </p:sp>
    </p:spTree>
    <p:extLst>
      <p:ext uri="{BB962C8B-B14F-4D97-AF65-F5344CB8AC3E}">
        <p14:creationId xmlns:p14="http://schemas.microsoft.com/office/powerpoint/2010/main" val="196551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Being an evaluator can sometimes feel contrary to who we are as therapists.</a:t>
            </a:r>
          </a:p>
        </p:txBody>
      </p:sp>
      <p:sp>
        <p:nvSpPr>
          <p:cNvPr id="4" name="Slide Number Placeholder 3"/>
          <p:cNvSpPr>
            <a:spLocks noGrp="1"/>
          </p:cNvSpPr>
          <p:nvPr>
            <p:ph type="sldNum" sz="quarter" idx="5"/>
          </p:nvPr>
        </p:nvSpPr>
        <p:spPr/>
        <p:txBody>
          <a:bodyPr/>
          <a:lstStyle/>
          <a:p>
            <a:fld id="{A2A4A677-7C5A-422B-959C-DFA34BA7C3D6}" type="slidenum">
              <a:rPr lang="en-US"/>
              <a:t>16</a:t>
            </a:fld>
            <a:endParaRPr lang="en-US"/>
          </a:p>
        </p:txBody>
      </p:sp>
    </p:spTree>
    <p:extLst>
      <p:ext uri="{BB962C8B-B14F-4D97-AF65-F5344CB8AC3E}">
        <p14:creationId xmlns:p14="http://schemas.microsoft.com/office/powerpoint/2010/main" val="202536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Being an evaluator can sometimes feel contrary to who we are as therapists.</a:t>
            </a:r>
          </a:p>
        </p:txBody>
      </p:sp>
      <p:sp>
        <p:nvSpPr>
          <p:cNvPr id="4" name="Slide Number Placeholder 3"/>
          <p:cNvSpPr>
            <a:spLocks noGrp="1"/>
          </p:cNvSpPr>
          <p:nvPr>
            <p:ph type="sldNum" sz="quarter" idx="5"/>
          </p:nvPr>
        </p:nvSpPr>
        <p:spPr/>
        <p:txBody>
          <a:bodyPr/>
          <a:lstStyle/>
          <a:p>
            <a:fld id="{A2A4A677-7C5A-422B-959C-DFA34BA7C3D6}" type="slidenum">
              <a:rPr lang="en-US"/>
              <a:t>17</a:t>
            </a:fld>
            <a:endParaRPr lang="en-US"/>
          </a:p>
        </p:txBody>
      </p:sp>
    </p:spTree>
    <p:extLst>
      <p:ext uri="{BB962C8B-B14F-4D97-AF65-F5344CB8AC3E}">
        <p14:creationId xmlns:p14="http://schemas.microsoft.com/office/powerpoint/2010/main" val="135739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Being an evaluator can sometimes feel contrary to who we are as therapists.</a:t>
            </a:r>
          </a:p>
        </p:txBody>
      </p:sp>
      <p:sp>
        <p:nvSpPr>
          <p:cNvPr id="4" name="Slide Number Placeholder 3"/>
          <p:cNvSpPr>
            <a:spLocks noGrp="1"/>
          </p:cNvSpPr>
          <p:nvPr>
            <p:ph type="sldNum" sz="quarter" idx="5"/>
          </p:nvPr>
        </p:nvSpPr>
        <p:spPr/>
        <p:txBody>
          <a:bodyPr/>
          <a:lstStyle/>
          <a:p>
            <a:fld id="{A2A4A677-7C5A-422B-959C-DFA34BA7C3D6}" type="slidenum">
              <a:rPr lang="en-US"/>
              <a:t>18</a:t>
            </a:fld>
            <a:endParaRPr lang="en-US"/>
          </a:p>
        </p:txBody>
      </p:sp>
    </p:spTree>
    <p:extLst>
      <p:ext uri="{BB962C8B-B14F-4D97-AF65-F5344CB8AC3E}">
        <p14:creationId xmlns:p14="http://schemas.microsoft.com/office/powerpoint/2010/main" val="262773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Being an evaluator can sometimes feel contrary to who we are as therapists.</a:t>
            </a:r>
          </a:p>
        </p:txBody>
      </p:sp>
      <p:sp>
        <p:nvSpPr>
          <p:cNvPr id="4" name="Slide Number Placeholder 3"/>
          <p:cNvSpPr>
            <a:spLocks noGrp="1"/>
          </p:cNvSpPr>
          <p:nvPr>
            <p:ph type="sldNum" sz="quarter" idx="5"/>
          </p:nvPr>
        </p:nvSpPr>
        <p:spPr/>
        <p:txBody>
          <a:bodyPr/>
          <a:lstStyle/>
          <a:p>
            <a:fld id="{A2A4A677-7C5A-422B-959C-DFA34BA7C3D6}" type="slidenum">
              <a:rPr lang="en-US"/>
              <a:t>19</a:t>
            </a:fld>
            <a:endParaRPr lang="en-US"/>
          </a:p>
        </p:txBody>
      </p:sp>
    </p:spTree>
    <p:extLst>
      <p:ext uri="{BB962C8B-B14F-4D97-AF65-F5344CB8AC3E}">
        <p14:creationId xmlns:p14="http://schemas.microsoft.com/office/powerpoint/2010/main" val="72801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Journaling is an elective tool. The supervisor can offer it to the supervisee as a way to expand their training experience and enhance what they get out of it. It works best if the supervisee uses it regularly and adapts it to fit their personal style and professional needs. Ethical considerations: Remind them not to put client identifying information in their journal. It is not a clinical note.  </a:t>
            </a:r>
          </a:p>
          <a:p>
            <a:endParaRPr lang="en-US" dirty="0">
              <a:ea typeface="Calibri"/>
              <a:cs typeface="Calibri"/>
            </a:endParaRPr>
          </a:p>
          <a:p>
            <a:r>
              <a:rPr lang="en-US" dirty="0">
                <a:ea typeface="Calibri"/>
                <a:cs typeface="Calibri"/>
              </a:rPr>
              <a:t>*be aware of journaling about some of this stuff requires a certain level of self-awareness. This may not be for everyone, particularly in practicum. Use clinical judgment to ensure that you are giving this to supervisees who are able to use this effectively.</a:t>
            </a:r>
          </a:p>
          <a:p>
            <a:endParaRPr lang="en-US" dirty="0">
              <a:ea typeface="Calibri"/>
              <a:cs typeface="Calibri"/>
            </a:endParaRPr>
          </a:p>
          <a:p>
            <a:r>
              <a:rPr lang="en-US" dirty="0">
                <a:ea typeface="Calibri"/>
                <a:cs typeface="Calibri"/>
              </a:rPr>
              <a:t>*Can say put that in the case conceptualization note if they do not need a full journal.</a:t>
            </a:r>
          </a:p>
        </p:txBody>
      </p:sp>
      <p:sp>
        <p:nvSpPr>
          <p:cNvPr id="4" name="Slide Number Placeholder 3"/>
          <p:cNvSpPr>
            <a:spLocks noGrp="1"/>
          </p:cNvSpPr>
          <p:nvPr>
            <p:ph type="sldNum" sz="quarter" idx="5"/>
          </p:nvPr>
        </p:nvSpPr>
        <p:spPr/>
        <p:txBody>
          <a:bodyPr/>
          <a:lstStyle/>
          <a:p>
            <a:fld id="{A2A4A677-7C5A-422B-959C-DFA34BA7C3D6}" type="slidenum">
              <a:t>20</a:t>
            </a:fld>
            <a:endParaRPr lang="en-US"/>
          </a:p>
        </p:txBody>
      </p:sp>
    </p:spTree>
    <p:extLst>
      <p:ext uri="{BB962C8B-B14F-4D97-AF65-F5344CB8AC3E}">
        <p14:creationId xmlns:p14="http://schemas.microsoft.com/office/powerpoint/2010/main" val="3802991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Journaling is an elective tool. The supervisor can offer it to the supervisee as a way to expand their training experience and enhance what they get out of it. It works best if the supervisee uses it regularly and adapts it to fit their personal style and professional needs. Ethical considerations: Remind them not to put client identifying information in their journal. It is not a clinical note.  </a:t>
            </a:r>
          </a:p>
        </p:txBody>
      </p:sp>
      <p:sp>
        <p:nvSpPr>
          <p:cNvPr id="4" name="Slide Number Placeholder 3"/>
          <p:cNvSpPr>
            <a:spLocks noGrp="1"/>
          </p:cNvSpPr>
          <p:nvPr>
            <p:ph type="sldNum" sz="quarter" idx="5"/>
          </p:nvPr>
        </p:nvSpPr>
        <p:spPr/>
        <p:txBody>
          <a:bodyPr/>
          <a:lstStyle/>
          <a:p>
            <a:fld id="{A2A4A677-7C5A-422B-959C-DFA34BA7C3D6}" type="slidenum">
              <a:t>21</a:t>
            </a:fld>
            <a:endParaRPr lang="en-US"/>
          </a:p>
        </p:txBody>
      </p:sp>
    </p:spTree>
    <p:extLst>
      <p:ext uri="{BB962C8B-B14F-4D97-AF65-F5344CB8AC3E}">
        <p14:creationId xmlns:p14="http://schemas.microsoft.com/office/powerpoint/2010/main" val="303663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potentially give your supervisee a journal. 2. Supervisee gets to choose what they share 3. Guide the supervisee in setting developmental goals 4. Ensure that journaling supports the supervisee's overall developmental trajectory.</a:t>
            </a:r>
          </a:p>
        </p:txBody>
      </p:sp>
      <p:sp>
        <p:nvSpPr>
          <p:cNvPr id="4" name="Slide Number Placeholder 3"/>
          <p:cNvSpPr>
            <a:spLocks noGrp="1"/>
          </p:cNvSpPr>
          <p:nvPr>
            <p:ph type="sldNum" sz="quarter" idx="5"/>
          </p:nvPr>
        </p:nvSpPr>
        <p:spPr/>
        <p:txBody>
          <a:bodyPr/>
          <a:lstStyle/>
          <a:p>
            <a:fld id="{A2A4A677-7C5A-422B-959C-DFA34BA7C3D6}" type="slidenum">
              <a:t>22</a:t>
            </a:fld>
            <a:endParaRPr lang="en-US"/>
          </a:p>
        </p:txBody>
      </p:sp>
    </p:spTree>
    <p:extLst>
      <p:ext uri="{BB962C8B-B14F-4D97-AF65-F5344CB8AC3E}">
        <p14:creationId xmlns:p14="http://schemas.microsoft.com/office/powerpoint/2010/main" val="31668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4A677-7C5A-422B-959C-DFA34BA7C3D6}" type="slidenum">
              <a:rPr lang="en-US" smtClean="0"/>
              <a:t>3</a:t>
            </a:fld>
            <a:endParaRPr lang="en-US"/>
          </a:p>
        </p:txBody>
      </p:sp>
    </p:spTree>
    <p:extLst>
      <p:ext uri="{BB962C8B-B14F-4D97-AF65-F5344CB8AC3E}">
        <p14:creationId xmlns:p14="http://schemas.microsoft.com/office/powerpoint/2010/main" val="3491820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You can potentially give your supervisee a journal. 2. Supervisee gets to choose what they share 3. Guide the supervisee in setting developmental goals 4. Ensure that journaling supports the supervisee's overall developmental trajectory.</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2A4A677-7C5A-422B-959C-DFA34BA7C3D6}" type="slidenum">
              <a:t>23</a:t>
            </a:fld>
            <a:endParaRPr lang="en-US"/>
          </a:p>
        </p:txBody>
      </p:sp>
    </p:spTree>
    <p:extLst>
      <p:ext uri="{BB962C8B-B14F-4D97-AF65-F5344CB8AC3E}">
        <p14:creationId xmlns:p14="http://schemas.microsoft.com/office/powerpoint/2010/main" val="112102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potentially give your supervisee a journal. 2. Supervisee gets to choose what they share 3. Guide the supervisee in setting developmental goals 4. Ensure that journaling supports the supervisee's overall developmental trajectory.</a:t>
            </a:r>
          </a:p>
        </p:txBody>
      </p:sp>
      <p:sp>
        <p:nvSpPr>
          <p:cNvPr id="4" name="Slide Number Placeholder 3"/>
          <p:cNvSpPr>
            <a:spLocks noGrp="1"/>
          </p:cNvSpPr>
          <p:nvPr>
            <p:ph type="sldNum" sz="quarter" idx="5"/>
          </p:nvPr>
        </p:nvSpPr>
        <p:spPr/>
        <p:txBody>
          <a:bodyPr/>
          <a:lstStyle/>
          <a:p>
            <a:fld id="{A2A4A677-7C5A-422B-959C-DFA34BA7C3D6}" type="slidenum">
              <a:t>24</a:t>
            </a:fld>
            <a:endParaRPr lang="en-US"/>
          </a:p>
        </p:txBody>
      </p:sp>
    </p:spTree>
    <p:extLst>
      <p:ext uri="{BB962C8B-B14F-4D97-AF65-F5344CB8AC3E}">
        <p14:creationId xmlns:p14="http://schemas.microsoft.com/office/powerpoint/2010/main" val="354974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potentially give your supervisee a journal. 2. Supervisee gets to choose what they share 3. Guide the supervisee in setting developmental goals 4. Ensure that journaling supports the supervisee's overall developmental trajectory.</a:t>
            </a:r>
          </a:p>
        </p:txBody>
      </p:sp>
      <p:sp>
        <p:nvSpPr>
          <p:cNvPr id="4" name="Slide Number Placeholder 3"/>
          <p:cNvSpPr>
            <a:spLocks noGrp="1"/>
          </p:cNvSpPr>
          <p:nvPr>
            <p:ph type="sldNum" sz="quarter" idx="5"/>
          </p:nvPr>
        </p:nvSpPr>
        <p:spPr/>
        <p:txBody>
          <a:bodyPr/>
          <a:lstStyle/>
          <a:p>
            <a:fld id="{A2A4A677-7C5A-422B-959C-DFA34BA7C3D6}" type="slidenum">
              <a:t>25</a:t>
            </a:fld>
            <a:endParaRPr lang="en-US"/>
          </a:p>
        </p:txBody>
      </p:sp>
    </p:spTree>
    <p:extLst>
      <p:ext uri="{BB962C8B-B14F-4D97-AF65-F5344CB8AC3E}">
        <p14:creationId xmlns:p14="http://schemas.microsoft.com/office/powerpoint/2010/main" val="87517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Being an evaluator can sometimes feel contrary to who we are as therapists.</a:t>
            </a:r>
          </a:p>
        </p:txBody>
      </p:sp>
      <p:sp>
        <p:nvSpPr>
          <p:cNvPr id="4" name="Slide Number Placeholder 3"/>
          <p:cNvSpPr>
            <a:spLocks noGrp="1"/>
          </p:cNvSpPr>
          <p:nvPr>
            <p:ph type="sldNum" sz="quarter" idx="5"/>
          </p:nvPr>
        </p:nvSpPr>
        <p:spPr/>
        <p:txBody>
          <a:bodyPr/>
          <a:lstStyle/>
          <a:p>
            <a:fld id="{A2A4A677-7C5A-422B-959C-DFA34BA7C3D6}" type="slidenum">
              <a:rPr lang="en-US"/>
              <a:t>26</a:t>
            </a:fld>
            <a:endParaRPr lang="en-US"/>
          </a:p>
        </p:txBody>
      </p:sp>
    </p:spTree>
    <p:extLst>
      <p:ext uri="{BB962C8B-B14F-4D97-AF65-F5344CB8AC3E}">
        <p14:creationId xmlns:p14="http://schemas.microsoft.com/office/powerpoint/2010/main" val="331077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last question </a:t>
            </a:r>
            <a:r>
              <a:rPr lang="en-US" dirty="0">
                <a:sym typeface="Wingdings" panose="05000000000000000000" pitchFamily="2" charset="2"/>
              </a:rPr>
              <a:t></a:t>
            </a:r>
            <a:endParaRPr lang="en-US" dirty="0"/>
          </a:p>
          <a:p>
            <a:endParaRPr lang="en-US" dirty="0"/>
          </a:p>
          <a:p>
            <a:endParaRPr lang="en-US" dirty="0"/>
          </a:p>
          <a:p>
            <a:r>
              <a:rPr lang="en-US" dirty="0"/>
              <a:t>https://forms.office.com/Pages/ResponsePage.aspx?id=xELHeRzmpU--iaPLVmqA0VyggJYey2VFi5Mr2I8sX6JUNkc5QTg4TVFDM1JMUjQzVEVWM1RSMVZKWC4u</a:t>
            </a:r>
          </a:p>
        </p:txBody>
      </p:sp>
      <p:sp>
        <p:nvSpPr>
          <p:cNvPr id="4" name="Slide Number Placeholder 3"/>
          <p:cNvSpPr>
            <a:spLocks noGrp="1"/>
          </p:cNvSpPr>
          <p:nvPr>
            <p:ph type="sldNum" sz="quarter" idx="5"/>
          </p:nvPr>
        </p:nvSpPr>
        <p:spPr/>
        <p:txBody>
          <a:bodyPr/>
          <a:lstStyle/>
          <a:p>
            <a:fld id="{A2A4A677-7C5A-422B-959C-DFA34BA7C3D6}" type="slidenum">
              <a:rPr lang="en-US" smtClean="0"/>
              <a:t>27</a:t>
            </a:fld>
            <a:endParaRPr lang="en-US"/>
          </a:p>
        </p:txBody>
      </p:sp>
    </p:spTree>
    <p:extLst>
      <p:ext uri="{BB962C8B-B14F-4D97-AF65-F5344CB8AC3E}">
        <p14:creationId xmlns:p14="http://schemas.microsoft.com/office/powerpoint/2010/main" val="188647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Being an evaluator can sometimes feel contrary to who we are as therapists.</a:t>
            </a:r>
          </a:p>
          <a:p>
            <a:endParaRPr lang="en-US" dirty="0">
              <a:cs typeface="Calibri"/>
            </a:endParaRPr>
          </a:p>
          <a:p>
            <a:endParaRPr lang="en-US" dirty="0">
              <a:cs typeface="Calibri"/>
            </a:endParaRPr>
          </a:p>
          <a:p>
            <a:r>
              <a:rPr lang="en-US" dirty="0">
                <a:cs typeface="Calibri"/>
              </a:rPr>
              <a:t>*include primary section of standards of where they are for supervision in ACA* ACA code this from </a:t>
            </a:r>
            <a:r>
              <a:rPr lang="en-US" dirty="0" err="1">
                <a:cs typeface="Calibri"/>
              </a:rPr>
              <a:t>dr</a:t>
            </a:r>
            <a:r>
              <a:rPr lang="en-US" dirty="0">
                <a:cs typeface="Calibri"/>
              </a:rPr>
              <a:t> Popejoy if you haven’t ever reviewed them, they’re there. Our supervisees need to maintain sections a and b, but we also have to maintain in the other sections as well. *</a:t>
            </a:r>
          </a:p>
          <a:p>
            <a:endParaRPr lang="en-US" dirty="0">
              <a:cs typeface="Calibri"/>
            </a:endParaRPr>
          </a:p>
          <a:p>
            <a:r>
              <a:rPr lang="en-US" dirty="0">
                <a:cs typeface="Calibri"/>
              </a:rPr>
              <a:t>**Code of Ethics = F6 and F6A speaks to evaluative piece</a:t>
            </a:r>
          </a:p>
        </p:txBody>
      </p:sp>
      <p:sp>
        <p:nvSpPr>
          <p:cNvPr id="4" name="Slide Number Placeholder 3"/>
          <p:cNvSpPr>
            <a:spLocks noGrp="1"/>
          </p:cNvSpPr>
          <p:nvPr>
            <p:ph type="sldNum" sz="quarter" idx="5"/>
          </p:nvPr>
        </p:nvSpPr>
        <p:spPr/>
        <p:txBody>
          <a:bodyPr/>
          <a:lstStyle/>
          <a:p>
            <a:fld id="{A2A4A677-7C5A-422B-959C-DFA34BA7C3D6}" type="slidenum">
              <a:rPr lang="en-US"/>
              <a:t>4</a:t>
            </a:fld>
            <a:endParaRPr lang="en-US"/>
          </a:p>
        </p:txBody>
      </p:sp>
    </p:spTree>
    <p:extLst>
      <p:ext uri="{BB962C8B-B14F-4D97-AF65-F5344CB8AC3E}">
        <p14:creationId xmlns:p14="http://schemas.microsoft.com/office/powerpoint/2010/main" val="324949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Being an evaluator can sometimes feel contrary to who we are as therapists.</a:t>
            </a:r>
          </a:p>
          <a:p>
            <a:endParaRPr lang="en-US" dirty="0">
              <a:cs typeface="Calibri"/>
            </a:endParaRPr>
          </a:p>
          <a:p>
            <a:endParaRPr lang="en-US" dirty="0">
              <a:cs typeface="Calibri"/>
            </a:endParaRPr>
          </a:p>
          <a:p>
            <a:r>
              <a:rPr lang="en-US" dirty="0">
                <a:cs typeface="Calibri"/>
              </a:rPr>
              <a:t>*include primary section of standards of where they are for supervision in ACA* ACA code this from </a:t>
            </a:r>
            <a:r>
              <a:rPr lang="en-US" dirty="0" err="1">
                <a:cs typeface="Calibri"/>
              </a:rPr>
              <a:t>dr</a:t>
            </a:r>
            <a:r>
              <a:rPr lang="en-US" dirty="0">
                <a:cs typeface="Calibri"/>
              </a:rPr>
              <a:t> Popejoy if you haven’t ever reviewed them, they’re there. Our supervisees need to maintain sections a and b, but we also have to maintain in the other sections as well. *</a:t>
            </a:r>
          </a:p>
          <a:p>
            <a:endParaRPr lang="en-US" dirty="0">
              <a:cs typeface="Calibri"/>
            </a:endParaRPr>
          </a:p>
          <a:p>
            <a:r>
              <a:rPr lang="en-US" dirty="0">
                <a:cs typeface="Calibri"/>
              </a:rPr>
              <a:t>**Code of Ethics = F6 and F6A speaks to evaluative piece</a:t>
            </a:r>
          </a:p>
        </p:txBody>
      </p:sp>
      <p:sp>
        <p:nvSpPr>
          <p:cNvPr id="4" name="Slide Number Placeholder 3"/>
          <p:cNvSpPr>
            <a:spLocks noGrp="1"/>
          </p:cNvSpPr>
          <p:nvPr>
            <p:ph type="sldNum" sz="quarter" idx="5"/>
          </p:nvPr>
        </p:nvSpPr>
        <p:spPr/>
        <p:txBody>
          <a:bodyPr/>
          <a:lstStyle/>
          <a:p>
            <a:fld id="{A2A4A677-7C5A-422B-959C-DFA34BA7C3D6}" type="slidenum">
              <a:rPr lang="en-US"/>
              <a:t>5</a:t>
            </a:fld>
            <a:endParaRPr lang="en-US"/>
          </a:p>
        </p:txBody>
      </p:sp>
    </p:spTree>
    <p:extLst>
      <p:ext uri="{BB962C8B-B14F-4D97-AF65-F5344CB8AC3E}">
        <p14:creationId xmlns:p14="http://schemas.microsoft.com/office/powerpoint/2010/main" val="273243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answer the first two questions: what do you already know and what do you want to know</a:t>
            </a:r>
          </a:p>
          <a:p>
            <a:endParaRPr lang="en-US">
              <a:cs typeface="Calibri"/>
            </a:endParaRPr>
          </a:p>
          <a:p>
            <a:r>
              <a:rPr lang="en-US">
                <a:cs typeface="Calibri"/>
              </a:rPr>
              <a:t>https://forms.office.com/Pages/ResponsePage.aspx?id=xELHeRzmpU--iaPLVmqA0VyggJYey2VFi5Mr2I8sX6JUNkc5QTg4TVFDM1JMUjQzVEVWM1RSMVZKWC4u</a:t>
            </a:r>
          </a:p>
          <a:p>
            <a:endParaRPr lang="en-US">
              <a:cs typeface="Calibri"/>
            </a:endParaRPr>
          </a:p>
        </p:txBody>
      </p:sp>
      <p:sp>
        <p:nvSpPr>
          <p:cNvPr id="4" name="Slide Number Placeholder 3"/>
          <p:cNvSpPr>
            <a:spLocks noGrp="1"/>
          </p:cNvSpPr>
          <p:nvPr>
            <p:ph type="sldNum" sz="quarter" idx="5"/>
          </p:nvPr>
        </p:nvSpPr>
        <p:spPr/>
        <p:txBody>
          <a:bodyPr/>
          <a:lstStyle/>
          <a:p>
            <a:fld id="{A2A4A677-7C5A-422B-959C-DFA34BA7C3D6}" type="slidenum">
              <a:rPr lang="en-US"/>
              <a:t>6</a:t>
            </a:fld>
            <a:endParaRPr lang="en-US"/>
          </a:p>
        </p:txBody>
      </p:sp>
    </p:spTree>
    <p:extLst>
      <p:ext uri="{BB962C8B-B14F-4D97-AF65-F5344CB8AC3E}">
        <p14:creationId xmlns:p14="http://schemas.microsoft.com/office/powerpoint/2010/main" val="220832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Discuss different hats we wear (e.g. counselor, teacher, consultant, and overall supervisor and evaluator)</a:t>
            </a:r>
          </a:p>
          <a:p>
            <a:r>
              <a:rPr lang="en-US">
                <a:cs typeface="Calibri"/>
              </a:rPr>
              <a:t>3. Anytime we can get our supervisees to a place of self-awareness and balanced self-evaluation it is a win and makes our job easier. It will also decrease defensive reactions</a:t>
            </a:r>
          </a:p>
          <a:p>
            <a:r>
              <a:rPr lang="en-US">
                <a:cs typeface="Calibri"/>
              </a:rPr>
              <a:t>4. This is one of the reasons you are here</a:t>
            </a:r>
          </a:p>
        </p:txBody>
      </p:sp>
      <p:sp>
        <p:nvSpPr>
          <p:cNvPr id="4" name="Slide Number Placeholder 3"/>
          <p:cNvSpPr>
            <a:spLocks noGrp="1"/>
          </p:cNvSpPr>
          <p:nvPr>
            <p:ph type="sldNum" sz="quarter" idx="5"/>
          </p:nvPr>
        </p:nvSpPr>
        <p:spPr/>
        <p:txBody>
          <a:bodyPr/>
          <a:lstStyle/>
          <a:p>
            <a:fld id="{A2A4A677-7C5A-422B-959C-DFA34BA7C3D6}" type="slidenum">
              <a:rPr lang="en-US"/>
              <a:t>7</a:t>
            </a:fld>
            <a:endParaRPr lang="en-US"/>
          </a:p>
        </p:txBody>
      </p:sp>
    </p:spTree>
    <p:extLst>
      <p:ext uri="{BB962C8B-B14F-4D97-AF65-F5344CB8AC3E}">
        <p14:creationId xmlns:p14="http://schemas.microsoft.com/office/powerpoint/2010/main" val="239926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A2A4A677-7C5A-422B-959C-DFA34BA7C3D6}" type="slidenum">
              <a:rPr lang="en-US" smtClean="0"/>
              <a:t>9</a:t>
            </a:fld>
            <a:endParaRPr lang="en-US"/>
          </a:p>
        </p:txBody>
      </p:sp>
    </p:spTree>
    <p:extLst>
      <p:ext uri="{BB962C8B-B14F-4D97-AF65-F5344CB8AC3E}">
        <p14:creationId xmlns:p14="http://schemas.microsoft.com/office/powerpoint/2010/main" val="494710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anything that stands out to you as a supervisor? What feedback would you want to give your supervisee based on these case conceptualizations?</a:t>
            </a:r>
          </a:p>
          <a:p>
            <a:r>
              <a:rPr lang="en-US" dirty="0"/>
              <a:t>What do you think this supervisee did well when filling this out? Using theory went well. And seeing some presenting concerns to focus on for goal planning. </a:t>
            </a:r>
          </a:p>
          <a:p>
            <a:r>
              <a:rPr lang="en-US" dirty="0"/>
              <a:t>What growth edges do they have? Cultural considerations. With goal planning, needing more details with how to gain parental involvement and how they could implement career counseling.</a:t>
            </a:r>
          </a:p>
          <a:p>
            <a:endParaRPr lang="en-US" dirty="0"/>
          </a:p>
          <a:p>
            <a:endParaRPr lang="en-US" dirty="0"/>
          </a:p>
          <a:p>
            <a:r>
              <a:rPr lang="en-US" dirty="0"/>
              <a:t>**make sure they are using the same theory for every client**</a:t>
            </a:r>
          </a:p>
          <a:p>
            <a:endParaRPr lang="en-US" dirty="0"/>
          </a:p>
          <a:p>
            <a:r>
              <a:rPr lang="en-US" dirty="0"/>
              <a:t>*Helps with theoretical development and knowledge and their ability to diagnose correctly (using assessments to accurately follow up with self or parent reports)</a:t>
            </a:r>
          </a:p>
        </p:txBody>
      </p:sp>
      <p:sp>
        <p:nvSpPr>
          <p:cNvPr id="4" name="Slide Number Placeholder 3"/>
          <p:cNvSpPr>
            <a:spLocks noGrp="1"/>
          </p:cNvSpPr>
          <p:nvPr>
            <p:ph type="sldNum" sz="quarter" idx="5"/>
          </p:nvPr>
        </p:nvSpPr>
        <p:spPr/>
        <p:txBody>
          <a:bodyPr/>
          <a:lstStyle/>
          <a:p>
            <a:fld id="{A2A4A677-7C5A-422B-959C-DFA34BA7C3D6}" type="slidenum">
              <a:rPr lang="en-US" smtClean="0"/>
              <a:t>11</a:t>
            </a:fld>
            <a:endParaRPr lang="en-US"/>
          </a:p>
        </p:txBody>
      </p:sp>
    </p:spTree>
    <p:extLst>
      <p:ext uri="{BB962C8B-B14F-4D97-AF65-F5344CB8AC3E}">
        <p14:creationId xmlns:p14="http://schemas.microsoft.com/office/powerpoint/2010/main" val="105761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ea typeface="Calibri"/>
                <a:cs typeface="Calibri"/>
              </a:rPr>
              <a:t>It is a supportive environment to develop their skills</a:t>
            </a:r>
          </a:p>
          <a:p>
            <a:pPr marL="342900" indent="-342900">
              <a:buAutoNum type="arabicPeriod"/>
            </a:pPr>
            <a:r>
              <a:rPr lang="en-US" dirty="0">
                <a:ea typeface="Calibri"/>
                <a:cs typeface="Calibri"/>
              </a:rPr>
              <a:t>They can experience their client's perspective or understand different client situations. It will enhance their empathy and interpersonal effectiveness</a:t>
            </a:r>
          </a:p>
          <a:p>
            <a:pPr marL="342900" indent="-342900">
              <a:buAutoNum type="arabicPeriod"/>
            </a:pPr>
            <a:r>
              <a:rPr lang="en-US" dirty="0">
                <a:ea typeface="Calibri"/>
                <a:cs typeface="Calibri"/>
              </a:rPr>
              <a:t>Immediate feedback allows quick adjustments and learning</a:t>
            </a:r>
          </a:p>
          <a:p>
            <a:pPr marL="342900" indent="-342900">
              <a:buAutoNum type="arabicPeriod"/>
            </a:pPr>
            <a:endParaRPr lang="en-US" dirty="0">
              <a:ea typeface="Calibri"/>
              <a:cs typeface="Calibri"/>
            </a:endParaRPr>
          </a:p>
          <a:p>
            <a:pPr marL="0" indent="0">
              <a:buNone/>
            </a:pPr>
            <a:r>
              <a:rPr lang="en-US" dirty="0">
                <a:ea typeface="Calibri"/>
                <a:cs typeface="Calibri"/>
              </a:rPr>
              <a:t>*can you create rapport with somebody? Demonstrating empathy. Specific skill building ex: working with resistant client. You’re moving from just reflecting feeling to other skills. All depends on supervisee and what you see. Challenge them to do a roleplay for ten minutes and reflect content and feeling. Do not ask questions or limit to two questions and they are open ended questions. </a:t>
            </a:r>
          </a:p>
        </p:txBody>
      </p:sp>
      <p:sp>
        <p:nvSpPr>
          <p:cNvPr id="4" name="Slide Number Placeholder 3"/>
          <p:cNvSpPr>
            <a:spLocks noGrp="1"/>
          </p:cNvSpPr>
          <p:nvPr>
            <p:ph type="sldNum" sz="quarter" idx="5"/>
          </p:nvPr>
        </p:nvSpPr>
        <p:spPr/>
        <p:txBody>
          <a:bodyPr/>
          <a:lstStyle/>
          <a:p>
            <a:fld id="{A2A4A677-7C5A-422B-959C-DFA34BA7C3D6}" type="slidenum">
              <a:t>12</a:t>
            </a:fld>
            <a:endParaRPr lang="en-US"/>
          </a:p>
        </p:txBody>
      </p:sp>
    </p:spTree>
    <p:extLst>
      <p:ext uri="{BB962C8B-B14F-4D97-AF65-F5344CB8AC3E}">
        <p14:creationId xmlns:p14="http://schemas.microsoft.com/office/powerpoint/2010/main" val="249601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hyperlink" Target="mailto:jgrim@uark.edu" TargetMode="External"/><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hyperlink" Target="mailto:knewkirk@uark.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sv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727945" y="-289942"/>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5400000">
            <a:off x="4630658" y="-340150"/>
            <a:ext cx="9135539" cy="11568241"/>
          </a:xfrm>
          <a:custGeom>
            <a:avLst/>
            <a:gdLst/>
            <a:ahLst/>
            <a:cxnLst/>
            <a:rect l="l" t="t" r="r" b="b"/>
            <a:pathLst>
              <a:path w="7284969" h="10407099">
                <a:moveTo>
                  <a:pt x="0" y="0"/>
                </a:moveTo>
                <a:lnTo>
                  <a:pt x="7284970" y="0"/>
                </a:lnTo>
                <a:lnTo>
                  <a:pt x="7284970" y="10407098"/>
                </a:lnTo>
                <a:lnTo>
                  <a:pt x="0" y="104070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2029993" y="-1506642"/>
            <a:ext cx="5431980" cy="5302970"/>
          </a:xfrm>
          <a:custGeom>
            <a:avLst/>
            <a:gdLst/>
            <a:ahLst/>
            <a:cxnLst/>
            <a:rect l="l" t="t" r="r" b="b"/>
            <a:pathLst>
              <a:path w="5431980" h="5302970">
                <a:moveTo>
                  <a:pt x="0" y="0"/>
                </a:moveTo>
                <a:lnTo>
                  <a:pt x="5431980" y="0"/>
                </a:lnTo>
                <a:lnTo>
                  <a:pt x="5431980" y="5302971"/>
                </a:lnTo>
                <a:lnTo>
                  <a:pt x="0" y="53029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4565533" y="2580431"/>
            <a:ext cx="9503655" cy="5087931"/>
          </a:xfrm>
          <a:prstGeom prst="rect">
            <a:avLst/>
          </a:prstGeom>
        </p:spPr>
        <p:txBody>
          <a:bodyPr lIns="0" tIns="0" rIns="0" bIns="0" rtlCol="0" anchor="t">
            <a:spAutoFit/>
          </a:bodyPr>
          <a:lstStyle/>
          <a:p>
            <a:pPr algn="ctr">
              <a:lnSpc>
                <a:spcPts val="9680"/>
              </a:lnSpc>
            </a:pPr>
            <a:r>
              <a:rPr lang="en-US" sz="7200" dirty="0">
                <a:solidFill>
                  <a:srgbClr val="8477E4"/>
                </a:solidFill>
                <a:latin typeface="Garamond"/>
              </a:rPr>
              <a:t>Evaluation in Counseling Supervision: Enhancing Practice through Feedback</a:t>
            </a:r>
          </a:p>
          <a:p>
            <a:pPr algn="ctr">
              <a:lnSpc>
                <a:spcPts val="9680"/>
              </a:lnSpc>
            </a:pPr>
            <a:endParaRPr lang="en-US" sz="11000" dirty="0">
              <a:solidFill>
                <a:srgbClr val="8477E4"/>
              </a:solidFill>
              <a:latin typeface="Genty"/>
            </a:endParaRPr>
          </a:p>
        </p:txBody>
      </p:sp>
      <p:sp>
        <p:nvSpPr>
          <p:cNvPr id="9" name="Freeform 9"/>
          <p:cNvSpPr/>
          <p:nvPr/>
        </p:nvSpPr>
        <p:spPr>
          <a:xfrm>
            <a:off x="15218244" y="6299783"/>
            <a:ext cx="5431980" cy="5302970"/>
          </a:xfrm>
          <a:custGeom>
            <a:avLst/>
            <a:gdLst/>
            <a:ahLst/>
            <a:cxnLst/>
            <a:rect l="l" t="t" r="r" b="b"/>
            <a:pathLst>
              <a:path w="5431980" h="5302970">
                <a:moveTo>
                  <a:pt x="0" y="0"/>
                </a:moveTo>
                <a:lnTo>
                  <a:pt x="5431980" y="0"/>
                </a:lnTo>
                <a:lnTo>
                  <a:pt x="5431980" y="5302970"/>
                </a:lnTo>
                <a:lnTo>
                  <a:pt x="0" y="53029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2"/>
          <p:cNvSpPr txBox="1"/>
          <p:nvPr/>
        </p:nvSpPr>
        <p:spPr>
          <a:xfrm>
            <a:off x="4288468" y="6793118"/>
            <a:ext cx="9939663" cy="1821653"/>
          </a:xfrm>
          <a:prstGeom prst="rect">
            <a:avLst/>
          </a:prstGeom>
        </p:spPr>
        <p:txBody>
          <a:bodyPr wrap="square" lIns="0" tIns="0" rIns="0" bIns="0" rtlCol="0" anchor="t">
            <a:spAutoFit/>
          </a:bodyPr>
          <a:lstStyle/>
          <a:p>
            <a:pPr algn="ctr">
              <a:lnSpc>
                <a:spcPts val="7488"/>
              </a:lnSpc>
            </a:pPr>
            <a:r>
              <a:rPr lang="en-US" sz="3600" spc="107" dirty="0">
                <a:solidFill>
                  <a:srgbClr val="8477E4"/>
                </a:solidFill>
                <a:latin typeface="Garamond"/>
              </a:rPr>
              <a:t>Presented by Jennifer Morris, LPC </a:t>
            </a:r>
            <a:endParaRPr lang="en-US" dirty="0"/>
          </a:p>
          <a:p>
            <a:pPr algn="ctr">
              <a:lnSpc>
                <a:spcPts val="7488"/>
              </a:lnSpc>
            </a:pPr>
            <a:r>
              <a:rPr lang="en-US" sz="3600" spc="107" dirty="0">
                <a:solidFill>
                  <a:srgbClr val="8477E4"/>
                </a:solidFill>
                <a:latin typeface="Garamond"/>
              </a:rPr>
              <a:t>and Kayla Newkirk, MSED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323836" y="1235125"/>
            <a:ext cx="15140886"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Case Conceptualization in Counseling Supervision</a:t>
            </a:r>
            <a:endParaRPr lang="en-US"/>
          </a:p>
        </p:txBody>
      </p:sp>
      <p:sp>
        <p:nvSpPr>
          <p:cNvPr id="6" name="TextBox 6"/>
          <p:cNvSpPr txBox="1"/>
          <p:nvPr/>
        </p:nvSpPr>
        <p:spPr>
          <a:xfrm>
            <a:off x="2902383" y="2735648"/>
            <a:ext cx="11994429" cy="5409751"/>
          </a:xfrm>
          <a:prstGeom prst="rect">
            <a:avLst/>
          </a:prstGeom>
        </p:spPr>
        <p:txBody>
          <a:bodyPr wrap="square" lIns="0" tIns="0" rIns="0" bIns="0" rtlCol="0" anchor="t">
            <a:spAutoFit/>
          </a:bodyPr>
          <a:lstStyle/>
          <a:p>
            <a:pPr algn="ctr">
              <a:lnSpc>
                <a:spcPct val="150000"/>
              </a:lnSpc>
            </a:pPr>
            <a:endParaRPr lang="en-US" sz="6000">
              <a:solidFill>
                <a:srgbClr val="BD0074"/>
              </a:solidFill>
              <a:latin typeface="Garamond"/>
              <a:ea typeface="Calibri"/>
              <a:cs typeface="Calibri"/>
            </a:endParaRPr>
          </a:p>
          <a:p>
            <a:pPr marL="1143000" indent="-1143000" algn="ctr">
              <a:lnSpc>
                <a:spcPct val="150000"/>
              </a:lnSpc>
              <a:buAutoNum type="arabicPeriod"/>
            </a:pPr>
            <a:r>
              <a:rPr lang="en-US" sz="6000">
                <a:solidFill>
                  <a:srgbClr val="BD0074"/>
                </a:solidFill>
                <a:latin typeface="Garamond"/>
              </a:rPr>
              <a:t>Enhancing Understanding </a:t>
            </a:r>
          </a:p>
          <a:p>
            <a:pPr marL="1143000" indent="-1143000" algn="ctr">
              <a:lnSpc>
                <a:spcPct val="150000"/>
              </a:lnSpc>
              <a:buAutoNum type="arabicPeriod"/>
            </a:pPr>
            <a:r>
              <a:rPr lang="en-US" sz="6000">
                <a:solidFill>
                  <a:srgbClr val="BD0074"/>
                </a:solidFill>
                <a:latin typeface="Garamond"/>
              </a:rPr>
              <a:t>Theory Practice</a:t>
            </a:r>
          </a:p>
          <a:p>
            <a:pPr marL="1143000" indent="-1143000" algn="ctr">
              <a:lnSpc>
                <a:spcPct val="150000"/>
              </a:lnSpc>
              <a:buAutoNum type="arabicPeriod"/>
            </a:pPr>
            <a:r>
              <a:rPr lang="en-US" sz="6000">
                <a:solidFill>
                  <a:srgbClr val="BD0074"/>
                </a:solidFill>
                <a:latin typeface="Garamond"/>
              </a:rPr>
              <a:t>Skill Development</a:t>
            </a: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61A5B3BD-D420-B02E-D22C-A1534D6C9288}"/>
              </a:ext>
            </a:extLst>
          </p:cNvPr>
          <p:cNvSpPr txBox="1"/>
          <p:nvPr/>
        </p:nvSpPr>
        <p:spPr>
          <a:xfrm>
            <a:off x="3918857" y="2748643"/>
            <a:ext cx="1110705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solidFill>
                  <a:srgbClr val="BD0074"/>
                </a:solidFill>
                <a:latin typeface="Garamond"/>
              </a:rPr>
              <a:t>Purpose of Case Conceptualization:</a:t>
            </a:r>
            <a:endParaRPr lang="en-US"/>
          </a:p>
        </p:txBody>
      </p:sp>
    </p:spTree>
    <p:extLst>
      <p:ext uri="{BB962C8B-B14F-4D97-AF65-F5344CB8AC3E}">
        <p14:creationId xmlns:p14="http://schemas.microsoft.com/office/powerpoint/2010/main" val="23609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458006" y="-1200368"/>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1323836" y="1235125"/>
            <a:ext cx="15140886"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Case Conceptualization in Counseling Supervision</a:t>
            </a:r>
            <a:endParaRPr lang="en-US"/>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aphicFrame>
        <p:nvGraphicFramePr>
          <p:cNvPr id="14" name="Table 13">
            <a:extLst>
              <a:ext uri="{FF2B5EF4-FFF2-40B4-BE49-F238E27FC236}">
                <a16:creationId xmlns:a16="http://schemas.microsoft.com/office/drawing/2014/main" id="{56462040-7439-7903-2590-ABDE1C1526CC}"/>
              </a:ext>
            </a:extLst>
          </p:cNvPr>
          <p:cNvGraphicFramePr>
            <a:graphicFrameLocks noGrp="1"/>
          </p:cNvGraphicFramePr>
          <p:nvPr>
            <p:extLst>
              <p:ext uri="{D42A27DB-BD31-4B8C-83A1-F6EECF244321}">
                <p14:modId xmlns:p14="http://schemas.microsoft.com/office/powerpoint/2010/main" val="3620773008"/>
              </p:ext>
            </p:extLst>
          </p:nvPr>
        </p:nvGraphicFramePr>
        <p:xfrm>
          <a:off x="2195333" y="2414955"/>
          <a:ext cx="13502340" cy="6529020"/>
        </p:xfrm>
        <a:graphic>
          <a:graphicData uri="http://schemas.openxmlformats.org/drawingml/2006/table">
            <a:tbl>
              <a:tblPr bandRow="1">
                <a:tableStyleId>{5C22544A-7EE6-4342-B048-85BDC9FD1C3A}</a:tableStyleId>
              </a:tblPr>
              <a:tblGrid>
                <a:gridCol w="2700468">
                  <a:extLst>
                    <a:ext uri="{9D8B030D-6E8A-4147-A177-3AD203B41FA5}">
                      <a16:colId xmlns:a16="http://schemas.microsoft.com/office/drawing/2014/main" val="890285491"/>
                    </a:ext>
                  </a:extLst>
                </a:gridCol>
                <a:gridCol w="2700468">
                  <a:extLst>
                    <a:ext uri="{9D8B030D-6E8A-4147-A177-3AD203B41FA5}">
                      <a16:colId xmlns:a16="http://schemas.microsoft.com/office/drawing/2014/main" val="2397492912"/>
                    </a:ext>
                  </a:extLst>
                </a:gridCol>
                <a:gridCol w="2700468">
                  <a:extLst>
                    <a:ext uri="{9D8B030D-6E8A-4147-A177-3AD203B41FA5}">
                      <a16:colId xmlns:a16="http://schemas.microsoft.com/office/drawing/2014/main" val="198396695"/>
                    </a:ext>
                  </a:extLst>
                </a:gridCol>
                <a:gridCol w="2700468">
                  <a:extLst>
                    <a:ext uri="{9D8B030D-6E8A-4147-A177-3AD203B41FA5}">
                      <a16:colId xmlns:a16="http://schemas.microsoft.com/office/drawing/2014/main" val="4203335057"/>
                    </a:ext>
                  </a:extLst>
                </a:gridCol>
                <a:gridCol w="2700468">
                  <a:extLst>
                    <a:ext uri="{9D8B030D-6E8A-4147-A177-3AD203B41FA5}">
                      <a16:colId xmlns:a16="http://schemas.microsoft.com/office/drawing/2014/main" val="4042388939"/>
                    </a:ext>
                  </a:extLst>
                </a:gridCol>
              </a:tblGrid>
              <a:tr h="1299964">
                <a:tc>
                  <a:txBody>
                    <a:bodyPr/>
                    <a:lstStyle/>
                    <a:p>
                      <a:pPr rtl="0" fontAlgn="t">
                        <a:spcBef>
                          <a:spcPts val="0"/>
                        </a:spcBef>
                        <a:spcAft>
                          <a:spcPts val="0"/>
                        </a:spcAft>
                      </a:pPr>
                      <a:r>
                        <a:rPr lang="en-US" sz="2400" b="0">
                          <a:solidFill>
                            <a:srgbClr val="222222"/>
                          </a:solidFill>
                          <a:effectLst/>
                          <a:latin typeface="Calibri"/>
                        </a:rPr>
                        <a:t>Client initials and demographics</a:t>
                      </a:r>
                      <a:endParaRPr lang="en-US" sz="4000" b="0">
                        <a:effectLst/>
                        <a:latin typeface="Calibri"/>
                      </a:endParaRPr>
                    </a:p>
                  </a:txBody>
                  <a:tcPr marL="38100" marR="38100" marT="38100" marB="38100">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100" b="1">
                          <a:solidFill>
                            <a:srgbClr val="222222"/>
                          </a:solidFill>
                          <a:effectLst/>
                          <a:highlight>
                            <a:srgbClr val="FFFFFF"/>
                          </a:highlight>
                          <a:latin typeface="Calibri"/>
                        </a:rPr>
                        <a:t>Presenting Concern(why are they in therapy)/ and their Risk</a:t>
                      </a:r>
                      <a:endParaRPr lang="en-US">
                        <a:effectLst/>
                        <a:highlight>
                          <a:srgbClr val="FFFFFF"/>
                        </a:highlight>
                        <a:latin typeface="Calibri"/>
                      </a:endParaRPr>
                    </a:p>
                    <a:p>
                      <a:pPr fontAlgn="t"/>
                      <a:br>
                        <a:rPr lang="en-US">
                          <a:effectLst/>
                        </a:rPr>
                      </a:br>
                      <a:br>
                        <a:rPr lang="en-US">
                          <a:effectLst/>
                        </a:rPr>
                      </a:br>
                      <a:endParaRPr lang="en-US">
                        <a:effectLst/>
                      </a:endParaRPr>
                    </a:p>
                  </a:txBody>
                  <a:tcPr marL="38100" marR="38100" marT="38100" marB="38100">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100" b="1">
                          <a:solidFill>
                            <a:srgbClr val="222222"/>
                          </a:solidFill>
                          <a:effectLst/>
                          <a:latin typeface="Calibri"/>
                        </a:rPr>
                        <a:t>Conceptualization using theory – What are you seeing is their need.</a:t>
                      </a:r>
                      <a:endParaRPr lang="en-US">
                        <a:effectLst/>
                        <a:latin typeface="Calibri"/>
                      </a:endParaRPr>
                    </a:p>
                  </a:txBody>
                  <a:tcPr marL="38100" marR="38100" marT="38100" marB="38100">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100" b="1">
                          <a:solidFill>
                            <a:srgbClr val="222222"/>
                          </a:solidFill>
                          <a:effectLst/>
                          <a:latin typeface="Calibri"/>
                        </a:rPr>
                        <a:t>What is your plan or your goals with the client</a:t>
                      </a:r>
                      <a:endParaRPr lang="en-US">
                        <a:effectLst/>
                        <a:latin typeface="Calibri"/>
                      </a:endParaRPr>
                    </a:p>
                  </a:txBody>
                  <a:tcPr marL="38100" marR="38100" marT="38100" marB="38100">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100" b="1">
                          <a:solidFill>
                            <a:srgbClr val="222222"/>
                          </a:solidFill>
                          <a:effectLst/>
                          <a:highlight>
                            <a:srgbClr val="FFFFFF"/>
                          </a:highlight>
                          <a:latin typeface="Calibri"/>
                        </a:rPr>
                        <a:t>Social/Cultural Factors – any special factors relevant to the client.</a:t>
                      </a:r>
                      <a:endParaRPr lang="en-US">
                        <a:effectLst/>
                        <a:highlight>
                          <a:srgbClr val="FFFFFF"/>
                        </a:highlight>
                        <a:latin typeface="Calibri"/>
                      </a:endParaRPr>
                    </a:p>
                    <a:p>
                      <a:pPr fontAlgn="t"/>
                      <a:br>
                        <a:rPr lang="en-US">
                          <a:effectLst/>
                        </a:rPr>
                      </a:br>
                      <a:br>
                        <a:rPr lang="en-US">
                          <a:effectLst/>
                        </a:rPr>
                      </a:br>
                      <a:endParaRPr lang="en-US">
                        <a:effectLst/>
                      </a:endParaRPr>
                    </a:p>
                  </a:txBody>
                  <a:tcPr marL="38100" marR="38100" marT="38100" marB="38100">
                    <a:lnL w="12192" cap="flat" cmpd="sng" algn="ctr">
                      <a:solidFill>
                        <a:srgbClr val="000000"/>
                      </a:solidFill>
                      <a:prstDash val="solid"/>
                      <a:round/>
                      <a:headEnd type="none" w="med" len="med"/>
                      <a:tailEnd type="none" w="med" len="med"/>
                    </a:lnL>
                    <a:lnR w="12192"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192"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881811"/>
                  </a:ext>
                </a:extLst>
              </a:tr>
              <a:tr h="1899124">
                <a:tc>
                  <a:txBody>
                    <a:bodyPr/>
                    <a:lstStyle/>
                    <a:p>
                      <a:pPr rtl="0" fontAlgn="t">
                        <a:spcBef>
                          <a:spcPts val="0"/>
                        </a:spcBef>
                        <a:spcAft>
                          <a:spcPts val="0"/>
                        </a:spcAft>
                      </a:pPr>
                      <a:r>
                        <a:rPr lang="en-US" sz="1100" dirty="0">
                          <a:effectLst/>
                          <a:latin typeface="Arial"/>
                        </a:rPr>
                        <a:t>A.B., 8-year-old Caucasian male</a:t>
                      </a:r>
                      <a:endParaRPr lang="en-US"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rtl="0" fontAlgn="t">
                        <a:spcBef>
                          <a:spcPts val="0"/>
                        </a:spcBef>
                        <a:spcAft>
                          <a:spcPts val="0"/>
                        </a:spcAft>
                        <a:buFontTx/>
                        <a:buChar char="-"/>
                      </a:pPr>
                      <a:r>
                        <a:rPr lang="en-US" sz="1100">
                          <a:effectLst/>
                          <a:latin typeface="Arial"/>
                        </a:rPr>
                        <a:t>Mom reports difficulty focusing in school, disruptive in class</a:t>
                      </a:r>
                    </a:p>
                    <a:p>
                      <a:pPr marL="171450" indent="-171450" rtl="0" fontAlgn="t">
                        <a:spcBef>
                          <a:spcPts val="0"/>
                        </a:spcBef>
                        <a:spcAft>
                          <a:spcPts val="0"/>
                        </a:spcAft>
                        <a:buFontTx/>
                        <a:buChar char="-"/>
                      </a:pPr>
                      <a:endParaRPr lang="en-US" sz="1100">
                        <a:effectLst/>
                        <a:latin typeface="Arial"/>
                      </a:endParaRPr>
                    </a:p>
                    <a:p>
                      <a:pPr marL="171450" indent="-171450" rtl="0" fontAlgn="t">
                        <a:spcBef>
                          <a:spcPts val="0"/>
                        </a:spcBef>
                        <a:spcAft>
                          <a:spcPts val="0"/>
                        </a:spcAft>
                        <a:buFontTx/>
                        <a:buChar char="-"/>
                      </a:pPr>
                      <a:r>
                        <a:rPr lang="en-US" sz="1100">
                          <a:effectLst/>
                          <a:latin typeface="Arial"/>
                        </a:rPr>
                        <a:t>Risk of academic underperformance </a:t>
                      </a:r>
                    </a:p>
                    <a:p>
                      <a:pPr marL="171450" indent="-171450" rtl="0" fontAlgn="t">
                        <a:spcBef>
                          <a:spcPts val="0"/>
                        </a:spcBef>
                        <a:spcAft>
                          <a:spcPts val="0"/>
                        </a:spcAft>
                        <a:buFontTx/>
                        <a:buChar char="-"/>
                      </a:pPr>
                      <a:endParaRPr lang="en-US" sz="1100">
                        <a:effectLst/>
                        <a:latin typeface="Arial"/>
                      </a:endParaRPr>
                    </a:p>
                    <a:p>
                      <a:pPr marL="0" indent="0" rtl="0" fontAlgn="t">
                        <a:spcBef>
                          <a:spcPts val="0"/>
                        </a:spcBef>
                        <a:spcAft>
                          <a:spcPts val="0"/>
                        </a:spcAft>
                        <a:buFontTx/>
                        <a:buNone/>
                      </a:pPr>
                      <a:r>
                        <a:rPr lang="en-US" sz="1100">
                          <a:effectLst/>
                          <a:latin typeface="Arial"/>
                        </a:rPr>
                        <a:t>- Social isolation</a:t>
                      </a:r>
                      <a:endParaRPr lang="en-US">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rtl="0" fontAlgn="t">
                        <a:lnSpc>
                          <a:spcPct val="100000"/>
                        </a:lnSpc>
                        <a:spcBef>
                          <a:spcPts val="0"/>
                        </a:spcBef>
                        <a:spcAft>
                          <a:spcPts val="0"/>
                        </a:spcAft>
                      </a:pPr>
                      <a:r>
                        <a:rPr lang="en-US" sz="1100">
                          <a:effectLst/>
                          <a:latin typeface="Arial"/>
                        </a:rPr>
                        <a:t> - </a:t>
                      </a:r>
                      <a:r>
                        <a:rPr lang="en-US" sz="1100" b="0" i="0" u="none" strike="noStrike" noProof="0">
                          <a:effectLst/>
                        </a:rPr>
                        <a:t>REBT can be applied to understand A.B.'s disruptive behaviors as potentially stemming from irrational beliefs about needing to always be entertained or noticed</a:t>
                      </a:r>
                    </a:p>
                    <a:p>
                      <a:pPr lvl="0" algn="l" rtl="0" fontAlgn="t">
                        <a:lnSpc>
                          <a:spcPct val="100000"/>
                        </a:lnSpc>
                        <a:spcBef>
                          <a:spcPts val="0"/>
                        </a:spcBef>
                        <a:spcAft>
                          <a:spcPts val="0"/>
                        </a:spcAft>
                      </a:pPr>
                      <a:endParaRPr lang="en-US" sz="1100">
                        <a:effectLst/>
                        <a:latin typeface="Arial"/>
                      </a:endParaRPr>
                    </a:p>
                    <a:p>
                      <a:pPr marL="171450" lvl="0" indent="-171450" algn="l" rtl="0" fontAlgn="t">
                        <a:lnSpc>
                          <a:spcPct val="100000"/>
                        </a:lnSpc>
                        <a:spcBef>
                          <a:spcPts val="0"/>
                        </a:spcBef>
                        <a:spcAft>
                          <a:spcPts val="0"/>
                        </a:spcAft>
                        <a:buFontTx/>
                        <a:buChar char="-"/>
                      </a:pPr>
                      <a:r>
                        <a:rPr lang="en-US" sz="1100" b="0" i="0" u="none" strike="noStrike" noProof="0">
                          <a:effectLst/>
                        </a:rPr>
                        <a:t>His inability to focus might be related to beliefs that tasks should always be easy or enjoyable (school can be difficult and lead to frustration)</a:t>
                      </a:r>
                      <a:endParaRPr lang="en-US"/>
                    </a:p>
                    <a:p>
                      <a:pPr lvl="0">
                        <a:spcBef>
                          <a:spcPts val="0"/>
                        </a:spcBef>
                        <a:spcAft>
                          <a:spcPts val="0"/>
                        </a:spcAft>
                        <a:buNone/>
                      </a:pPr>
                      <a:endParaRPr lang="en-US" sz="110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rtl="0" fontAlgn="t">
                        <a:spcBef>
                          <a:spcPts val="0"/>
                        </a:spcBef>
                        <a:spcAft>
                          <a:spcPts val="0"/>
                        </a:spcAft>
                        <a:buFont typeface="Arial"/>
                        <a:buAutoNum type="arabicPeriod"/>
                      </a:pPr>
                      <a:r>
                        <a:rPr lang="en-US" sz="1100" b="0" i="0" u="none" strike="noStrike" noProof="0">
                          <a:effectLst/>
                        </a:rPr>
                        <a:t>Help A.B. identify and challenge these irrational beliefs, replacing them with more rational alternatives.</a:t>
                      </a:r>
                    </a:p>
                    <a:p>
                      <a:pPr marL="228600" indent="-228600" rtl="0" fontAlgn="t">
                        <a:spcBef>
                          <a:spcPts val="0"/>
                        </a:spcBef>
                        <a:spcAft>
                          <a:spcPts val="0"/>
                        </a:spcAft>
                        <a:buFont typeface="Arial"/>
                        <a:buAutoNum type="arabicPeriod"/>
                      </a:pPr>
                      <a:endParaRPr lang="en-US" sz="1100" b="0" i="0" u="none" strike="noStrike" noProof="0">
                        <a:effectLst/>
                      </a:endParaRPr>
                    </a:p>
                    <a:p>
                      <a:pPr marL="0" indent="0" rtl="0" fontAlgn="t">
                        <a:spcBef>
                          <a:spcPts val="0"/>
                        </a:spcBef>
                        <a:spcAft>
                          <a:spcPts val="0"/>
                        </a:spcAft>
                        <a:buFont typeface="Arial"/>
                        <a:buNone/>
                      </a:pPr>
                      <a:r>
                        <a:rPr lang="en-US" sz="1100" b="0" i="0" u="none" strike="noStrike" noProof="0">
                          <a:effectLst/>
                        </a:rPr>
                        <a:t>2. Use techniques to practice new skills in focus and self-control. </a:t>
                      </a:r>
                    </a:p>
                    <a:p>
                      <a:pPr marL="0" indent="0" rtl="0" fontAlgn="t">
                        <a:spcBef>
                          <a:spcPts val="0"/>
                        </a:spcBef>
                        <a:spcAft>
                          <a:spcPts val="0"/>
                        </a:spcAft>
                        <a:buFont typeface="Arial"/>
                        <a:buNone/>
                      </a:pPr>
                      <a:endParaRPr lang="en-US" sz="1100" b="0" i="0" u="none" strike="noStrike" noProof="0">
                        <a:effectLst/>
                      </a:endParaRPr>
                    </a:p>
                    <a:p>
                      <a:pPr marL="0" indent="0" rtl="0" fontAlgn="t">
                        <a:spcBef>
                          <a:spcPts val="0"/>
                        </a:spcBef>
                        <a:spcAft>
                          <a:spcPts val="0"/>
                        </a:spcAft>
                        <a:buFont typeface="Arial"/>
                        <a:buNone/>
                      </a:pPr>
                      <a:r>
                        <a:rPr lang="en-US" sz="1100" b="0" i="0" u="none" strike="noStrike" noProof="0">
                          <a:effectLst/>
                        </a:rPr>
                        <a:t>**Parental involvement in reinforcing these concepts at home would be crucial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rtl="0" fontAlgn="t">
                        <a:spcBef>
                          <a:spcPts val="0"/>
                        </a:spcBef>
                        <a:spcAft>
                          <a:spcPts val="0"/>
                        </a:spcAft>
                        <a:buFontTx/>
                        <a:buChar char="-"/>
                      </a:pPr>
                      <a:r>
                        <a:rPr lang="en-US" sz="1100">
                          <a:effectLst/>
                          <a:latin typeface="Arial"/>
                        </a:rPr>
                        <a:t>High parental expectations and pressure may contribute to stress.</a:t>
                      </a:r>
                    </a:p>
                    <a:p>
                      <a:pPr marL="171450" indent="-171450" rtl="0" fontAlgn="t">
                        <a:spcBef>
                          <a:spcPts val="0"/>
                        </a:spcBef>
                        <a:spcAft>
                          <a:spcPts val="0"/>
                        </a:spcAft>
                        <a:buFontTx/>
                        <a:buChar char="-"/>
                      </a:pPr>
                      <a:endParaRPr lang="en-US" sz="1100">
                        <a:effectLst/>
                        <a:latin typeface="Arial"/>
                      </a:endParaRPr>
                    </a:p>
                    <a:p>
                      <a:pPr rtl="0" fontAlgn="t">
                        <a:spcBef>
                          <a:spcPts val="0"/>
                        </a:spcBef>
                        <a:spcAft>
                          <a:spcPts val="0"/>
                        </a:spcAft>
                      </a:pPr>
                      <a:r>
                        <a:rPr lang="en-US" sz="1100">
                          <a:effectLst/>
                          <a:latin typeface="Arial"/>
                        </a:rPr>
                        <a:t>- Possible cultural stigma around mental health intervention requires sensitive handling.</a:t>
                      </a:r>
                      <a:endParaRPr lang="en-US">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192"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9517691"/>
                  </a:ext>
                </a:extLst>
              </a:tr>
              <a:tr h="1861812">
                <a:tc>
                  <a:txBody>
                    <a:bodyPr/>
                    <a:lstStyle/>
                    <a:p>
                      <a:pPr rtl="0" fontAlgn="t">
                        <a:spcBef>
                          <a:spcPts val="0"/>
                        </a:spcBef>
                        <a:spcAft>
                          <a:spcPts val="0"/>
                        </a:spcAft>
                      </a:pPr>
                      <a:r>
                        <a:rPr lang="en-US" sz="1100">
                          <a:effectLst/>
                          <a:latin typeface="Arial"/>
                        </a:rPr>
                        <a:t>C.D., 15-year-old African American female</a:t>
                      </a:r>
                      <a:endParaRPr lang="en-US">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rtl="0" fontAlgn="t">
                        <a:spcBef>
                          <a:spcPts val="0"/>
                        </a:spcBef>
                        <a:spcAft>
                          <a:spcPts val="0"/>
                        </a:spcAft>
                        <a:buFontTx/>
                        <a:buChar char="-"/>
                      </a:pPr>
                      <a:r>
                        <a:rPr lang="en-US" sz="1100">
                          <a:effectLst/>
                          <a:latin typeface="Arial"/>
                        </a:rPr>
                        <a:t>Reports feeling overwhelming sadness, withdrawal from friends and family, declining grades.</a:t>
                      </a:r>
                    </a:p>
                    <a:p>
                      <a:pPr marL="171450" indent="-171450" rtl="0" fontAlgn="t">
                        <a:spcBef>
                          <a:spcPts val="0"/>
                        </a:spcBef>
                        <a:spcAft>
                          <a:spcPts val="0"/>
                        </a:spcAft>
                        <a:buFontTx/>
                        <a:buChar char="-"/>
                      </a:pPr>
                      <a:r>
                        <a:rPr lang="en-US" sz="1100">
                          <a:effectLst/>
                          <a:latin typeface="Arial"/>
                        </a:rPr>
                        <a:t> </a:t>
                      </a:r>
                    </a:p>
                    <a:p>
                      <a:pPr rtl="0" fontAlgn="t">
                        <a:spcBef>
                          <a:spcPts val="0"/>
                        </a:spcBef>
                        <a:spcAft>
                          <a:spcPts val="0"/>
                        </a:spcAft>
                      </a:pPr>
                      <a:r>
                        <a:rPr lang="en-US" sz="1100">
                          <a:effectLst/>
                          <a:latin typeface="Arial"/>
                        </a:rPr>
                        <a:t>- Risk of depression and potential self-harm.</a:t>
                      </a:r>
                      <a:endParaRPr lang="en-US">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lvl="0" indent="-171450">
                        <a:spcBef>
                          <a:spcPts val="0"/>
                        </a:spcBef>
                        <a:spcAft>
                          <a:spcPts val="0"/>
                        </a:spcAft>
                        <a:buFontTx/>
                        <a:buChar char="-"/>
                      </a:pPr>
                      <a:r>
                        <a:rPr lang="en-US" sz="1100" b="0" i="0" u="none" strike="noStrike" noProof="0">
                          <a:effectLst/>
                        </a:rPr>
                        <a:t>In Gestalt therapy, C.D.'s feelings of sadness and isolation might be viewed as interruptions in her natural growth and self-fulfillment process. </a:t>
                      </a:r>
                    </a:p>
                    <a:p>
                      <a:pPr marL="171450" lvl="0" indent="-171450">
                        <a:spcBef>
                          <a:spcPts val="0"/>
                        </a:spcBef>
                        <a:spcAft>
                          <a:spcPts val="0"/>
                        </a:spcAft>
                        <a:buFontTx/>
                        <a:buChar char="-"/>
                      </a:pPr>
                      <a:endParaRPr lang="en-US" sz="1100" b="0" i="0" u="none" strike="noStrike" noProof="0">
                        <a:effectLst/>
                      </a:endParaRPr>
                    </a:p>
                    <a:p>
                      <a:pPr marL="171450" lvl="0" indent="-171450">
                        <a:spcBef>
                          <a:spcPts val="0"/>
                        </a:spcBef>
                        <a:spcAft>
                          <a:spcPts val="0"/>
                        </a:spcAft>
                        <a:buFontTx/>
                        <a:buChar char="-"/>
                      </a:pPr>
                      <a:r>
                        <a:rPr lang="en-US" sz="1100" b="0" i="0" u="none" strike="noStrike" noProof="0">
                          <a:effectLst/>
                        </a:rPr>
                        <a:t>Her symptoms could be stemming from  unfinished business or unresolved past conflicts that are affecting her present awareness.</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lvl="0" indent="-228600">
                        <a:spcBef>
                          <a:spcPts val="0"/>
                        </a:spcBef>
                        <a:spcAft>
                          <a:spcPts val="0"/>
                        </a:spcAft>
                        <a:buAutoNum type="arabicPeriod"/>
                      </a:pPr>
                      <a:r>
                        <a:rPr lang="en-US" sz="1100" b="0" i="0" u="none" strike="noStrike" noProof="0">
                          <a:effectLst/>
                        </a:rPr>
                        <a:t>Focus on increasing awareness of her current feelings and experiences in the 'here and now’.</a:t>
                      </a:r>
                    </a:p>
                    <a:p>
                      <a:pPr marL="228600" lvl="0" indent="-228600">
                        <a:spcBef>
                          <a:spcPts val="0"/>
                        </a:spcBef>
                        <a:spcAft>
                          <a:spcPts val="0"/>
                        </a:spcAft>
                        <a:buAutoNum type="arabicPeriod"/>
                      </a:pPr>
                      <a:endParaRPr lang="en-US" sz="1100" b="0" i="0" u="none" strike="noStrike" noProof="0">
                        <a:effectLst/>
                      </a:endParaRPr>
                    </a:p>
                    <a:p>
                      <a:pPr lvl="0">
                        <a:spcBef>
                          <a:spcPts val="0"/>
                        </a:spcBef>
                        <a:spcAft>
                          <a:spcPts val="0"/>
                        </a:spcAft>
                        <a:buNone/>
                      </a:pPr>
                      <a:r>
                        <a:rPr lang="en-US" sz="1100" b="0" i="0" u="none" strike="noStrike" noProof="0">
                          <a:effectLst/>
                        </a:rPr>
                        <a:t>2. Use techniques such as the empty chair to facilitate dialogue with aspects of herself or with figures from her past that she has unresolved issues with.</a:t>
                      </a:r>
                    </a:p>
                    <a:p>
                      <a:pPr lvl="0">
                        <a:spcBef>
                          <a:spcPts val="0"/>
                        </a:spcBef>
                        <a:spcAft>
                          <a:spcPts val="0"/>
                        </a:spcAft>
                        <a:buNone/>
                      </a:pPr>
                      <a:endParaRPr lang="en-US" sz="1100" b="0" i="0" u="none" strike="noStrike" noProof="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100">
                          <a:effectLst/>
                          <a:latin typeface="Arial"/>
                        </a:rPr>
                        <a:t>- Challenging familial dynamics, socio-economic status, and lack of feeling supported </a:t>
                      </a:r>
                    </a:p>
                    <a:p>
                      <a:pPr rtl="0" fontAlgn="t">
                        <a:spcBef>
                          <a:spcPts val="0"/>
                        </a:spcBef>
                        <a:spcAft>
                          <a:spcPts val="0"/>
                        </a:spcAft>
                      </a:pPr>
                      <a:endParaRPr lang="en-US" sz="110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0367105"/>
                  </a:ext>
                </a:extLst>
              </a:tr>
              <a:tr h="1401445">
                <a:tc>
                  <a:txBody>
                    <a:bodyPr/>
                    <a:lstStyle/>
                    <a:p>
                      <a:pPr rtl="0" fontAlgn="t">
                        <a:spcBef>
                          <a:spcPts val="0"/>
                        </a:spcBef>
                        <a:spcAft>
                          <a:spcPts val="0"/>
                        </a:spcAft>
                      </a:pPr>
                      <a:r>
                        <a:rPr lang="en-US" sz="1100">
                          <a:effectLst/>
                          <a:latin typeface="Arial"/>
                        </a:rPr>
                        <a:t>E.F., 35-year-old Hispanic male</a:t>
                      </a:r>
                      <a:endParaRPr lang="en-US">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rtl="0" fontAlgn="t">
                        <a:spcBef>
                          <a:spcPts val="0"/>
                        </a:spcBef>
                        <a:spcAft>
                          <a:spcPts val="0"/>
                        </a:spcAft>
                        <a:buFontTx/>
                        <a:buChar char="-"/>
                      </a:pPr>
                      <a:r>
                        <a:rPr lang="en-US" sz="1100">
                          <a:effectLst/>
                          <a:latin typeface="Arial"/>
                        </a:rPr>
                        <a:t>Reports experiencing panic attacks and severe anxiety, impacting work performance and personal relationships for 3 months</a:t>
                      </a:r>
                    </a:p>
                    <a:p>
                      <a:pPr marL="171450" indent="-171450" rtl="0" fontAlgn="t">
                        <a:spcBef>
                          <a:spcPts val="0"/>
                        </a:spcBef>
                        <a:spcAft>
                          <a:spcPts val="0"/>
                        </a:spcAft>
                        <a:buFontTx/>
                        <a:buChar char="-"/>
                      </a:pPr>
                      <a:r>
                        <a:rPr lang="en-US" sz="1100">
                          <a:effectLst/>
                          <a:latin typeface="Arial"/>
                        </a:rPr>
                        <a:t> Risk of job loss </a:t>
                      </a:r>
                    </a:p>
                    <a:p>
                      <a:pPr marL="171450" indent="-171450" rtl="0" fontAlgn="t">
                        <a:spcBef>
                          <a:spcPts val="0"/>
                        </a:spcBef>
                        <a:spcAft>
                          <a:spcPts val="0"/>
                        </a:spcAft>
                        <a:buFontTx/>
                        <a:buChar char="-"/>
                      </a:pPr>
                      <a:r>
                        <a:rPr lang="en-US" sz="1100">
                          <a:effectLst/>
                          <a:latin typeface="Arial"/>
                        </a:rPr>
                        <a:t>Reports ‘deteriorating’ relationship with his partner</a:t>
                      </a:r>
                      <a:endParaRPr lang="en-US">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100" dirty="0">
                          <a:effectLst/>
                          <a:latin typeface="Arial"/>
                        </a:rPr>
                        <a:t>- From a cognitive-behavioral perspective, anxiety might be linked to distorted thinking patterns and excessive worry about future events, possibly reinforced by past experiences</a:t>
                      </a:r>
                      <a:endParaRPr lang="en-US"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rtl="0" fontAlgn="t">
                        <a:spcBef>
                          <a:spcPts val="0"/>
                        </a:spcBef>
                        <a:spcAft>
                          <a:spcPts val="0"/>
                        </a:spcAft>
                        <a:buAutoNum type="arabicPeriod"/>
                      </a:pPr>
                      <a:r>
                        <a:rPr lang="en-US" sz="1100">
                          <a:effectLst/>
                          <a:latin typeface="Arial"/>
                        </a:rPr>
                        <a:t>Develop coping strategies for anxiety and panic attacks through cognitive restructuring and exposure therapy.</a:t>
                      </a:r>
                    </a:p>
                    <a:p>
                      <a:pPr marL="228600" indent="-228600" rtl="0" fontAlgn="t">
                        <a:spcBef>
                          <a:spcPts val="0"/>
                        </a:spcBef>
                        <a:spcAft>
                          <a:spcPts val="0"/>
                        </a:spcAft>
                        <a:buAutoNum type="arabicPeriod"/>
                      </a:pPr>
                      <a:r>
                        <a:rPr lang="en-US" sz="1100">
                          <a:effectLst/>
                          <a:latin typeface="Arial"/>
                        </a:rPr>
                        <a:t> Enhance resilience and stress management techniques. </a:t>
                      </a:r>
                    </a:p>
                    <a:p>
                      <a:pPr marL="228600" indent="-228600" rtl="0" fontAlgn="t">
                        <a:spcBef>
                          <a:spcPts val="0"/>
                        </a:spcBef>
                        <a:spcAft>
                          <a:spcPts val="0"/>
                        </a:spcAft>
                        <a:buAutoNum type="arabicPeriod"/>
                      </a:pPr>
                      <a:endParaRPr lang="en-US" sz="1100">
                        <a:effectLst/>
                        <a:latin typeface="Arial"/>
                      </a:endParaRPr>
                    </a:p>
                    <a:p>
                      <a:pPr marL="0" indent="0" rtl="0" fontAlgn="t">
                        <a:spcBef>
                          <a:spcPts val="0"/>
                        </a:spcBef>
                        <a:spcAft>
                          <a:spcPts val="0"/>
                        </a:spcAft>
                        <a:buNone/>
                      </a:pPr>
                      <a:r>
                        <a:rPr lang="en-US" sz="1100">
                          <a:effectLst/>
                          <a:latin typeface="Arial"/>
                        </a:rPr>
                        <a:t>**Career counseling may be beneficial to address work-related stress.</a:t>
                      </a:r>
                      <a:endParaRPr lang="en-US">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rtl="0" fontAlgn="t">
                        <a:spcBef>
                          <a:spcPts val="0"/>
                        </a:spcBef>
                        <a:spcAft>
                          <a:spcPts val="0"/>
                        </a:spcAft>
                        <a:buFontTx/>
                        <a:buChar char="-"/>
                      </a:pPr>
                      <a:r>
                        <a:rPr lang="en-US" sz="1100" dirty="0">
                          <a:effectLst/>
                          <a:latin typeface="Arial"/>
                        </a:rPr>
                        <a:t>Cultural beliefs about masculinity may inhibit seeking help or expressing vulnerabilities</a:t>
                      </a:r>
                    </a:p>
                    <a:p>
                      <a:pPr marL="171450" indent="-171450" rtl="0" fontAlgn="t">
                        <a:spcBef>
                          <a:spcPts val="0"/>
                        </a:spcBef>
                        <a:spcAft>
                          <a:spcPts val="0"/>
                        </a:spcAft>
                        <a:buFontTx/>
                        <a:buChar char="-"/>
                      </a:pPr>
                      <a:r>
                        <a:rPr lang="en-US" sz="1100" dirty="0">
                          <a:effectLst/>
                          <a:latin typeface="Arial"/>
                        </a:rPr>
                        <a:t>Family role expectations might also exacerbate stress and anxiety</a:t>
                      </a:r>
                      <a:endParaRPr lang="en-US" dirty="0">
                        <a:effectLst/>
                        <a:latin typeface="Arial"/>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261100"/>
                  </a:ext>
                </a:extLst>
              </a:tr>
            </a:tbl>
          </a:graphicData>
        </a:graphic>
      </p:graphicFrame>
    </p:spTree>
    <p:extLst>
      <p:ext uri="{BB962C8B-B14F-4D97-AF65-F5344CB8AC3E}">
        <p14:creationId xmlns:p14="http://schemas.microsoft.com/office/powerpoint/2010/main" val="121144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019590" y="1235125"/>
            <a:ext cx="10266963"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Role Playing  in Counseling Supervision</a:t>
            </a:r>
            <a:endParaRPr lang="en-US"/>
          </a:p>
        </p:txBody>
      </p:sp>
      <p:sp>
        <p:nvSpPr>
          <p:cNvPr id="6" name="TextBox 6"/>
          <p:cNvSpPr txBox="1"/>
          <p:nvPr/>
        </p:nvSpPr>
        <p:spPr>
          <a:xfrm>
            <a:off x="2940382" y="2567908"/>
            <a:ext cx="11918436" cy="7361695"/>
          </a:xfrm>
          <a:prstGeom prst="rect">
            <a:avLst/>
          </a:prstGeom>
        </p:spPr>
        <p:txBody>
          <a:bodyPr wrap="square" lIns="0" tIns="0" rIns="0" bIns="0" rtlCol="0" anchor="t">
            <a:spAutoFit/>
          </a:bodyPr>
          <a:lstStyle/>
          <a:p>
            <a:pPr algn="ctr">
              <a:lnSpc>
                <a:spcPct val="150000"/>
              </a:lnSpc>
            </a:pPr>
            <a:r>
              <a:rPr lang="en-US" sz="5400" dirty="0">
                <a:solidFill>
                  <a:srgbClr val="BD0074"/>
                </a:solidFill>
                <a:latin typeface="Garamond"/>
              </a:rPr>
              <a:t>Purpose of Role Playing:</a:t>
            </a:r>
          </a:p>
          <a:p>
            <a:pPr marL="914400" indent="-914400" algn="ctr">
              <a:lnSpc>
                <a:spcPct val="150000"/>
              </a:lnSpc>
              <a:buAutoNum type="arabicPeriod"/>
            </a:pPr>
            <a:r>
              <a:rPr lang="en-US" sz="5400" dirty="0">
                <a:solidFill>
                  <a:srgbClr val="BD0074"/>
                </a:solidFill>
                <a:latin typeface="Garamond"/>
              </a:rPr>
              <a:t>Practice and refine specific techniques and skills</a:t>
            </a:r>
          </a:p>
          <a:p>
            <a:pPr marL="914400" indent="-914400" algn="ctr">
              <a:lnSpc>
                <a:spcPct val="150000"/>
              </a:lnSpc>
              <a:buAutoNum type="arabicPeriod"/>
            </a:pPr>
            <a:r>
              <a:rPr lang="en-US" sz="5400" dirty="0">
                <a:solidFill>
                  <a:srgbClr val="BD0074"/>
                </a:solidFill>
                <a:latin typeface="Garamond"/>
              </a:rPr>
              <a:t>Empathy and Perspective Taking</a:t>
            </a:r>
          </a:p>
          <a:p>
            <a:pPr marL="914400" indent="-914400" algn="ctr">
              <a:lnSpc>
                <a:spcPct val="150000"/>
              </a:lnSpc>
              <a:buAutoNum type="arabicPeriod"/>
            </a:pPr>
            <a:r>
              <a:rPr lang="en-US" sz="5400" dirty="0">
                <a:solidFill>
                  <a:srgbClr val="BD0074"/>
                </a:solidFill>
                <a:latin typeface="Garamond"/>
              </a:rPr>
              <a:t>Feedback and Adjustment</a:t>
            </a:r>
          </a:p>
          <a:p>
            <a:pPr algn="ctr">
              <a:lnSpc>
                <a:spcPct val="150000"/>
              </a:lnSpc>
            </a:pPr>
            <a:endParaRPr lang="en-US" sz="5400" dirty="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52736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019590" y="1235125"/>
            <a:ext cx="10266963"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How to Use Role Play in Supervision</a:t>
            </a:r>
            <a:endParaRPr lang="en-US"/>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6">
            <a:extLst>
              <a:ext uri="{FF2B5EF4-FFF2-40B4-BE49-F238E27FC236}">
                <a16:creationId xmlns:a16="http://schemas.microsoft.com/office/drawing/2014/main" id="{D2C63745-9B3D-A05F-66A3-087A0A661F86}"/>
              </a:ext>
            </a:extLst>
          </p:cNvPr>
          <p:cNvSpPr txBox="1"/>
          <p:nvPr/>
        </p:nvSpPr>
        <p:spPr>
          <a:xfrm>
            <a:off x="2618602" y="2658626"/>
            <a:ext cx="6807286" cy="5825079"/>
          </a:xfrm>
          <a:prstGeom prst="rect">
            <a:avLst/>
          </a:prstGeom>
        </p:spPr>
        <p:txBody>
          <a:bodyPr wrap="square" lIns="0" tIns="0" rIns="0" bIns="0" rtlCol="0" anchor="t">
            <a:spAutoFit/>
          </a:bodyPr>
          <a:lstStyle/>
          <a:p>
            <a:pPr marL="1143000" indent="-1143000">
              <a:lnSpc>
                <a:spcPct val="150000"/>
              </a:lnSpc>
              <a:buAutoNum type="arabicPeriod"/>
            </a:pPr>
            <a:r>
              <a:rPr lang="en-US" sz="3600">
                <a:solidFill>
                  <a:srgbClr val="BD0074"/>
                </a:solidFill>
                <a:latin typeface="Garamond"/>
                <a:ea typeface="Calibri"/>
                <a:cs typeface="Calibri"/>
              </a:rPr>
              <a:t>Set Up Role Play</a:t>
            </a:r>
          </a:p>
          <a:p>
            <a:pPr marL="1600200" lvl="1" indent="-1143000">
              <a:buAutoNum type="alphaLcPeriod"/>
            </a:pPr>
            <a:r>
              <a:rPr lang="en-US" sz="3600">
                <a:solidFill>
                  <a:srgbClr val="BD0074"/>
                </a:solidFill>
                <a:latin typeface="Garamond"/>
              </a:rPr>
              <a:t>Define objectives</a:t>
            </a:r>
          </a:p>
          <a:p>
            <a:pPr marL="1600200" lvl="1" indent="-1143000">
              <a:buFontTx/>
              <a:buAutoNum type="alphaLcPeriod"/>
            </a:pPr>
            <a:r>
              <a:rPr lang="en-US" sz="3600">
                <a:solidFill>
                  <a:srgbClr val="BD0074"/>
                </a:solidFill>
                <a:latin typeface="Garamond"/>
              </a:rPr>
              <a:t>Build Scenario</a:t>
            </a:r>
          </a:p>
          <a:p>
            <a:pPr marL="1600200" lvl="1" indent="-1143000">
              <a:buFontTx/>
              <a:buAutoNum type="alphaLcPeriod"/>
            </a:pPr>
            <a:r>
              <a:rPr lang="en-US" sz="3600">
                <a:solidFill>
                  <a:srgbClr val="BD0074"/>
                </a:solidFill>
                <a:latin typeface="Garamond"/>
              </a:rPr>
              <a:t>Assign Roles and Guidelines</a:t>
            </a:r>
          </a:p>
          <a:p>
            <a:pPr marL="1143000" indent="-1143000">
              <a:lnSpc>
                <a:spcPct val="150000"/>
              </a:lnSpc>
              <a:buFontTx/>
              <a:buAutoNum type="arabicPeriod"/>
            </a:pPr>
            <a:r>
              <a:rPr lang="en-US" sz="3600">
                <a:solidFill>
                  <a:srgbClr val="BD0074"/>
                </a:solidFill>
                <a:latin typeface="Garamond"/>
              </a:rPr>
              <a:t>Conducting Role Play</a:t>
            </a:r>
          </a:p>
          <a:p>
            <a:pPr marL="1600200" lvl="1" indent="-1143000">
              <a:buAutoNum type="alphaLcPeriod"/>
            </a:pPr>
            <a:r>
              <a:rPr lang="en-US" sz="3600">
                <a:solidFill>
                  <a:srgbClr val="BD0074"/>
                </a:solidFill>
                <a:latin typeface="Garamond"/>
                <a:ea typeface="Calibri"/>
                <a:cs typeface="Calibri"/>
              </a:rPr>
              <a:t>Warm-up</a:t>
            </a:r>
          </a:p>
          <a:p>
            <a:pPr marL="1600200" lvl="1" indent="-1143000">
              <a:buAutoNum type="alphaLcPeriod"/>
            </a:pPr>
            <a:r>
              <a:rPr lang="en-US" sz="3600">
                <a:solidFill>
                  <a:srgbClr val="BD0074"/>
                </a:solidFill>
                <a:latin typeface="Garamond"/>
                <a:ea typeface="Calibri"/>
                <a:cs typeface="Calibri"/>
              </a:rPr>
              <a:t>Execution</a:t>
            </a:r>
          </a:p>
          <a:p>
            <a:pPr marL="1600200" lvl="1" indent="-1143000">
              <a:buAutoNum type="alphaLcPeriod"/>
            </a:pPr>
            <a:r>
              <a:rPr lang="en-US" sz="3600">
                <a:solidFill>
                  <a:srgbClr val="BD0074"/>
                </a:solidFill>
                <a:latin typeface="Garamond"/>
                <a:ea typeface="Calibri"/>
                <a:cs typeface="Calibri"/>
              </a:rPr>
              <a:t>Use of Props and Setting</a:t>
            </a:r>
          </a:p>
          <a:p>
            <a:pPr marL="1143000" indent="-1143000">
              <a:lnSpc>
                <a:spcPct val="150000"/>
              </a:lnSpc>
              <a:buAutoNum type="arabicPeriod"/>
            </a:pPr>
            <a:r>
              <a:rPr lang="en-US" sz="3600">
                <a:solidFill>
                  <a:srgbClr val="BD0074"/>
                </a:solidFill>
                <a:latin typeface="Garamond"/>
                <a:ea typeface="Calibri"/>
                <a:cs typeface="Calibri"/>
              </a:rPr>
              <a:t>Debriefing and Feedback</a:t>
            </a:r>
          </a:p>
        </p:txBody>
      </p:sp>
      <p:sp>
        <p:nvSpPr>
          <p:cNvPr id="6" name="TextBox 6">
            <a:extLst>
              <a:ext uri="{FF2B5EF4-FFF2-40B4-BE49-F238E27FC236}">
                <a16:creationId xmlns:a16="http://schemas.microsoft.com/office/drawing/2014/main" id="{9E3702A3-DDA3-7061-DDAB-EBA3F9655C39}"/>
              </a:ext>
            </a:extLst>
          </p:cNvPr>
          <p:cNvSpPr txBox="1"/>
          <p:nvPr/>
        </p:nvSpPr>
        <p:spPr>
          <a:xfrm>
            <a:off x="10209848" y="2744889"/>
            <a:ext cx="6505362" cy="3245825"/>
          </a:xfrm>
          <a:prstGeom prst="rect">
            <a:avLst/>
          </a:prstGeom>
        </p:spPr>
        <p:txBody>
          <a:bodyPr wrap="square" lIns="0" tIns="0" rIns="0" bIns="0" rtlCol="0" anchor="t">
            <a:spAutoFit/>
          </a:bodyPr>
          <a:lstStyle/>
          <a:p>
            <a:pPr>
              <a:lnSpc>
                <a:spcPct val="150000"/>
              </a:lnSpc>
            </a:pPr>
            <a:r>
              <a:rPr lang="en-US" sz="3600">
                <a:solidFill>
                  <a:srgbClr val="BD0074"/>
                </a:solidFill>
                <a:latin typeface="Garamond"/>
                <a:ea typeface="Calibri"/>
                <a:cs typeface="Calibri"/>
              </a:rPr>
              <a:t>4. Repetition and Variation</a:t>
            </a:r>
          </a:p>
          <a:p>
            <a:pPr>
              <a:lnSpc>
                <a:spcPct val="150000"/>
              </a:lnSpc>
            </a:pPr>
            <a:r>
              <a:rPr lang="en-US" sz="3600">
                <a:solidFill>
                  <a:srgbClr val="BD0074"/>
                </a:solidFill>
                <a:latin typeface="Garamond"/>
                <a:ea typeface="Calibri"/>
                <a:cs typeface="Calibri"/>
              </a:rPr>
              <a:t>5. Ethical Considerations and emotional safety</a:t>
            </a:r>
          </a:p>
          <a:p>
            <a:pPr>
              <a:lnSpc>
                <a:spcPct val="150000"/>
              </a:lnSpc>
            </a:pPr>
            <a:endParaRPr lang="en-US" sz="3600">
              <a:solidFill>
                <a:srgbClr val="BD0074"/>
              </a:solidFill>
              <a:latin typeface="Garamond"/>
              <a:ea typeface="Calibri"/>
              <a:cs typeface="Calibri"/>
            </a:endParaRPr>
          </a:p>
        </p:txBody>
      </p:sp>
    </p:spTree>
    <p:extLst>
      <p:ext uri="{BB962C8B-B14F-4D97-AF65-F5344CB8AC3E}">
        <p14:creationId xmlns:p14="http://schemas.microsoft.com/office/powerpoint/2010/main" val="6182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Role Playing in Supervision Scenario</a:t>
            </a:r>
          </a:p>
        </p:txBody>
      </p:sp>
      <p:sp>
        <p:nvSpPr>
          <p:cNvPr id="12" name="TextBox 12"/>
          <p:cNvSpPr txBox="1"/>
          <p:nvPr/>
        </p:nvSpPr>
        <p:spPr>
          <a:xfrm>
            <a:off x="2593955" y="3295339"/>
            <a:ext cx="13518433" cy="5284203"/>
          </a:xfrm>
          <a:prstGeom prst="rect">
            <a:avLst/>
          </a:prstGeom>
        </p:spPr>
        <p:txBody>
          <a:bodyPr wrap="square" lIns="0" tIns="0" rIns="0" bIns="0" rtlCol="0" anchor="t">
            <a:spAutoFit/>
          </a:bodyPr>
          <a:lstStyle/>
          <a:p>
            <a:pPr algn="ctr"/>
            <a:endParaRPr lang="en-US" sz="5400">
              <a:solidFill>
                <a:srgbClr val="BD0074"/>
              </a:solidFill>
              <a:latin typeface="Garamond"/>
              <a:cs typeface="Calibri"/>
            </a:endParaRPr>
          </a:p>
          <a:p>
            <a:pPr algn="ctr"/>
            <a:r>
              <a:rPr lang="en-US" sz="5400">
                <a:solidFill>
                  <a:srgbClr val="BD0074"/>
                </a:solidFill>
                <a:latin typeface="Garamond"/>
                <a:cs typeface="Calibri"/>
              </a:rPr>
              <a:t>Effectively address and manage resistance</a:t>
            </a:r>
            <a:endParaRPr lang="en-US">
              <a:solidFill>
                <a:srgbClr val="000000"/>
              </a:solidFill>
              <a:latin typeface="Calibri"/>
              <a:cs typeface="Calibri"/>
            </a:endParaRPr>
          </a:p>
          <a:p>
            <a:pPr algn="ctr">
              <a:lnSpc>
                <a:spcPct val="150000"/>
              </a:lnSpc>
            </a:pPr>
            <a:r>
              <a:rPr lang="en-US" sz="5400">
                <a:solidFill>
                  <a:srgbClr val="BD0074"/>
                </a:solidFill>
                <a:latin typeface="Garamond"/>
                <a:cs typeface="Calibri"/>
              </a:rPr>
              <a:t>Re-engage the client in therapy</a:t>
            </a:r>
          </a:p>
          <a:p>
            <a:pPr algn="ctr">
              <a:lnSpc>
                <a:spcPct val="150000"/>
              </a:lnSpc>
            </a:pPr>
            <a:r>
              <a:rPr lang="en-US" sz="5400">
                <a:solidFill>
                  <a:srgbClr val="BD0074"/>
                </a:solidFill>
                <a:latin typeface="Garamond"/>
                <a:cs typeface="Calibri"/>
              </a:rPr>
              <a:t>Explore underlying issues contributing to the clients bx</a:t>
            </a: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F75AF5C2-9818-6711-4C65-BAA96A2476E7}"/>
              </a:ext>
            </a:extLst>
          </p:cNvPr>
          <p:cNvSpPr txBox="1"/>
          <p:nvPr/>
        </p:nvSpPr>
        <p:spPr>
          <a:xfrm>
            <a:off x="6939643" y="2563916"/>
            <a:ext cx="48114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rPr>
              <a:t>Objectives:</a:t>
            </a:r>
            <a:endParaRPr lang="en-US" sz="5400">
              <a:latin typeface="Garamond"/>
            </a:endParaRPr>
          </a:p>
          <a:p>
            <a:pPr algn="l"/>
            <a:endParaRPr lang="en-US">
              <a:cs typeface="Calibri"/>
            </a:endParaRPr>
          </a:p>
        </p:txBody>
      </p:sp>
    </p:spTree>
    <p:extLst>
      <p:ext uri="{BB962C8B-B14F-4D97-AF65-F5344CB8AC3E}">
        <p14:creationId xmlns:p14="http://schemas.microsoft.com/office/powerpoint/2010/main" val="272478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Role Playing in Supervision Scenario</a:t>
            </a:r>
          </a:p>
        </p:txBody>
      </p:sp>
      <p:sp>
        <p:nvSpPr>
          <p:cNvPr id="12" name="TextBox 12"/>
          <p:cNvSpPr txBox="1"/>
          <p:nvPr/>
        </p:nvSpPr>
        <p:spPr>
          <a:xfrm>
            <a:off x="2702812" y="2823625"/>
            <a:ext cx="13518433" cy="5813771"/>
          </a:xfrm>
          <a:prstGeom prst="rect">
            <a:avLst/>
          </a:prstGeom>
        </p:spPr>
        <p:txBody>
          <a:bodyPr wrap="square" lIns="0" tIns="0" rIns="0" bIns="0" rtlCol="0" anchor="t">
            <a:spAutoFit/>
          </a:bodyPr>
          <a:lstStyle/>
          <a:p>
            <a:pPr algn="ctr"/>
            <a:endParaRPr lang="en-US" sz="5400">
              <a:solidFill>
                <a:srgbClr val="BD0074"/>
              </a:solidFill>
              <a:latin typeface="Garamond"/>
              <a:cs typeface="Calibri"/>
            </a:endParaRPr>
          </a:p>
          <a:p>
            <a:pPr algn="ctr">
              <a:lnSpc>
                <a:spcPct val="150000"/>
              </a:lnSpc>
            </a:pPr>
            <a:r>
              <a:rPr lang="en-US" sz="4400">
                <a:solidFill>
                  <a:srgbClr val="BD0074"/>
                </a:solidFill>
                <a:latin typeface="Garamond"/>
                <a:cs typeface="Calibri"/>
              </a:rPr>
              <a:t>Supervisor: Jamie: acting out the resistance realistically based on common bx seen in therapy</a:t>
            </a:r>
          </a:p>
          <a:p>
            <a:pPr algn="ctr">
              <a:lnSpc>
                <a:spcPct val="150000"/>
              </a:lnSpc>
            </a:pPr>
            <a:r>
              <a:rPr lang="en-US" sz="4400">
                <a:solidFill>
                  <a:srgbClr val="BD0074"/>
                </a:solidFill>
                <a:latin typeface="Garamond"/>
                <a:cs typeface="Calibri"/>
              </a:rPr>
              <a:t>Environment: Set up the room to mimic a typical therapy setting to make the role play feel as realistic as possible</a:t>
            </a:r>
          </a:p>
          <a:p>
            <a:pPr algn="ctr">
              <a:lnSpc>
                <a:spcPct val="150000"/>
              </a:lnSpc>
            </a:pPr>
            <a:endParaRPr lang="en-US" sz="4400">
              <a:solidFill>
                <a:srgbClr val="BD0074"/>
              </a:solidFill>
              <a:latin typeface="Garamond"/>
              <a:cs typeface="Calibri"/>
            </a:endParaRP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F75AF5C2-9818-6711-4C65-BAA96A2476E7}"/>
              </a:ext>
            </a:extLst>
          </p:cNvPr>
          <p:cNvSpPr txBox="1"/>
          <p:nvPr/>
        </p:nvSpPr>
        <p:spPr>
          <a:xfrm>
            <a:off x="6592290" y="2604159"/>
            <a:ext cx="62266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rPr>
              <a:t>Role Play Setup:</a:t>
            </a:r>
            <a:endParaRPr lang="en-US" sz="5400">
              <a:latin typeface="Garamond"/>
            </a:endParaRPr>
          </a:p>
          <a:p>
            <a:pPr algn="l"/>
            <a:endParaRPr lang="en-US">
              <a:cs typeface="Calibri"/>
            </a:endParaRPr>
          </a:p>
        </p:txBody>
      </p:sp>
    </p:spTree>
    <p:extLst>
      <p:ext uri="{BB962C8B-B14F-4D97-AF65-F5344CB8AC3E}">
        <p14:creationId xmlns:p14="http://schemas.microsoft.com/office/powerpoint/2010/main" val="266836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Role Playing in Supervision Scenario</a:t>
            </a:r>
          </a:p>
        </p:txBody>
      </p:sp>
      <p:sp>
        <p:nvSpPr>
          <p:cNvPr id="12" name="TextBox 12"/>
          <p:cNvSpPr txBox="1"/>
          <p:nvPr/>
        </p:nvSpPr>
        <p:spPr>
          <a:xfrm>
            <a:off x="2593955" y="2932482"/>
            <a:ext cx="13518433" cy="5695855"/>
          </a:xfrm>
          <a:prstGeom prst="rect">
            <a:avLst/>
          </a:prstGeom>
        </p:spPr>
        <p:txBody>
          <a:bodyPr wrap="square" lIns="0" tIns="0" rIns="0" bIns="0" rtlCol="0" anchor="t">
            <a:spAutoFit/>
          </a:bodyPr>
          <a:lstStyle/>
          <a:p>
            <a:pPr algn="ctr">
              <a:lnSpc>
                <a:spcPts val="4419"/>
              </a:lnSpc>
            </a:pPr>
            <a:r>
              <a:rPr lang="en-US" sz="5400">
                <a:solidFill>
                  <a:srgbClr val="BD0074"/>
                </a:solidFill>
                <a:latin typeface="Garamond"/>
                <a:ea typeface="Calibri"/>
                <a:cs typeface="Calibri"/>
              </a:rPr>
              <a:t>Jamie, a 30-year-old client, has been coming to therapy for six months to address anxiety and relationship issues. Recently, Jamie has shown signs of resistance: being late to sessions, minimal engagement, and avoiding deep discussions about challenging topics.</a:t>
            </a:r>
          </a:p>
          <a:p>
            <a:pPr algn="ctr">
              <a:lnSpc>
                <a:spcPts val="4419"/>
              </a:lnSpc>
            </a:pPr>
            <a:endParaRPr lang="en-US" sz="5400">
              <a:solidFill>
                <a:srgbClr val="BD0074"/>
              </a:solidFill>
              <a:latin typeface="Garamond"/>
              <a:ea typeface="Calibri"/>
              <a:cs typeface="Calibri"/>
            </a:endParaRPr>
          </a:p>
          <a:p>
            <a:pPr algn="ctr">
              <a:lnSpc>
                <a:spcPts val="4419"/>
              </a:lnSpc>
            </a:pPr>
            <a:r>
              <a:rPr lang="en-US" sz="5400">
                <a:solidFill>
                  <a:srgbClr val="BD0074"/>
                </a:solidFill>
                <a:latin typeface="Garamond"/>
                <a:ea typeface="Calibri"/>
                <a:cs typeface="Calibri"/>
              </a:rPr>
              <a:t>The Supervisee is tasked with engaging Jamie, addressing the resistance, and encouraging more active participation in therapy.</a:t>
            </a: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Tree>
    <p:extLst>
      <p:ext uri="{BB962C8B-B14F-4D97-AF65-F5344CB8AC3E}">
        <p14:creationId xmlns:p14="http://schemas.microsoft.com/office/powerpoint/2010/main" val="23709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Role Playing in Supervision Scenario</a:t>
            </a:r>
          </a:p>
        </p:txBody>
      </p:sp>
      <p:sp>
        <p:nvSpPr>
          <p:cNvPr id="12" name="TextBox 12"/>
          <p:cNvSpPr txBox="1"/>
          <p:nvPr/>
        </p:nvSpPr>
        <p:spPr>
          <a:xfrm>
            <a:off x="2682030" y="2565007"/>
            <a:ext cx="13518433" cy="6829434"/>
          </a:xfrm>
          <a:prstGeom prst="rect">
            <a:avLst/>
          </a:prstGeom>
        </p:spPr>
        <p:txBody>
          <a:bodyPr wrap="square" lIns="0" tIns="0" rIns="0" bIns="0" rtlCol="0" anchor="t">
            <a:spAutoFit/>
          </a:bodyPr>
          <a:lstStyle/>
          <a:p>
            <a:pPr algn="ctr"/>
            <a:endParaRPr lang="en-US" sz="5400">
              <a:solidFill>
                <a:srgbClr val="BD0074"/>
              </a:solidFill>
              <a:latin typeface="Garamond"/>
              <a:cs typeface="Calibri"/>
            </a:endParaRPr>
          </a:p>
          <a:p>
            <a:pPr algn="ctr">
              <a:lnSpc>
                <a:spcPct val="150000"/>
              </a:lnSpc>
            </a:pPr>
            <a:r>
              <a:rPr lang="en-US" sz="4400">
                <a:solidFill>
                  <a:srgbClr val="BD0074"/>
                </a:solidFill>
                <a:latin typeface="Garamond"/>
                <a:cs typeface="Calibri"/>
              </a:rPr>
              <a:t>Recognize and Acknowledge Resistance</a:t>
            </a:r>
            <a:endParaRPr lang="en-US" sz="4400">
              <a:solidFill>
                <a:srgbClr val="000000"/>
              </a:solidFill>
              <a:latin typeface="Calibri"/>
              <a:cs typeface="Calibri"/>
            </a:endParaRPr>
          </a:p>
          <a:p>
            <a:pPr algn="ctr">
              <a:lnSpc>
                <a:spcPct val="150000"/>
              </a:lnSpc>
            </a:pPr>
            <a:r>
              <a:rPr lang="en-US" sz="4400">
                <a:solidFill>
                  <a:srgbClr val="BD0074"/>
                </a:solidFill>
                <a:latin typeface="Garamond"/>
                <a:cs typeface="Calibri"/>
              </a:rPr>
              <a:t>Explore Underlying Issues</a:t>
            </a:r>
            <a:endParaRPr lang="en-US" sz="4400">
              <a:cs typeface="Calibri"/>
            </a:endParaRPr>
          </a:p>
          <a:p>
            <a:pPr algn="ctr">
              <a:lnSpc>
                <a:spcPct val="150000"/>
              </a:lnSpc>
            </a:pPr>
            <a:r>
              <a:rPr lang="en-US" sz="4400">
                <a:solidFill>
                  <a:srgbClr val="BD0074"/>
                </a:solidFill>
                <a:latin typeface="Garamond"/>
                <a:cs typeface="Calibri"/>
              </a:rPr>
              <a:t>Reflective Listening</a:t>
            </a:r>
          </a:p>
          <a:p>
            <a:pPr algn="ctr">
              <a:lnSpc>
                <a:spcPct val="150000"/>
              </a:lnSpc>
            </a:pPr>
            <a:r>
              <a:rPr lang="en-US" sz="4400">
                <a:solidFill>
                  <a:srgbClr val="BD0074"/>
                </a:solidFill>
                <a:latin typeface="Garamond"/>
                <a:cs typeface="Calibri"/>
              </a:rPr>
              <a:t>Address Therapy Goals</a:t>
            </a:r>
          </a:p>
          <a:p>
            <a:pPr algn="ctr">
              <a:lnSpc>
                <a:spcPct val="150000"/>
              </a:lnSpc>
            </a:pPr>
            <a:r>
              <a:rPr lang="en-US" sz="4400">
                <a:solidFill>
                  <a:srgbClr val="BD0074"/>
                </a:solidFill>
                <a:latin typeface="Garamond"/>
                <a:cs typeface="Calibri"/>
              </a:rPr>
              <a:t>Collaborative Problem Solving</a:t>
            </a:r>
          </a:p>
          <a:p>
            <a:pPr algn="ctr">
              <a:lnSpc>
                <a:spcPct val="150000"/>
              </a:lnSpc>
            </a:pPr>
            <a:r>
              <a:rPr lang="en-US" sz="4400">
                <a:solidFill>
                  <a:srgbClr val="BD0074"/>
                </a:solidFill>
                <a:latin typeface="Garamond"/>
                <a:cs typeface="Calibri"/>
              </a:rPr>
              <a:t>Enhance Motivation</a:t>
            </a: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F75AF5C2-9818-6711-4C65-BAA96A2476E7}"/>
              </a:ext>
            </a:extLst>
          </p:cNvPr>
          <p:cNvSpPr txBox="1"/>
          <p:nvPr/>
        </p:nvSpPr>
        <p:spPr>
          <a:xfrm>
            <a:off x="6592290" y="2562596"/>
            <a:ext cx="62266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rPr>
              <a:t>Steps for Supervisee:</a:t>
            </a:r>
            <a:endParaRPr lang="en-US" sz="5400">
              <a:latin typeface="Garamond"/>
            </a:endParaRPr>
          </a:p>
          <a:p>
            <a:pPr algn="l"/>
            <a:endParaRPr lang="en-US">
              <a:cs typeface="Calibri"/>
            </a:endParaRPr>
          </a:p>
        </p:txBody>
      </p:sp>
    </p:spTree>
    <p:extLst>
      <p:ext uri="{BB962C8B-B14F-4D97-AF65-F5344CB8AC3E}">
        <p14:creationId xmlns:p14="http://schemas.microsoft.com/office/powerpoint/2010/main" val="29321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Role Playing in Supervision Scenario</a:t>
            </a:r>
          </a:p>
        </p:txBody>
      </p:sp>
      <p:sp>
        <p:nvSpPr>
          <p:cNvPr id="12" name="TextBox 12"/>
          <p:cNvSpPr txBox="1"/>
          <p:nvPr/>
        </p:nvSpPr>
        <p:spPr>
          <a:xfrm>
            <a:off x="2702812" y="2878053"/>
            <a:ext cx="13518433" cy="6370975"/>
          </a:xfrm>
          <a:prstGeom prst="rect">
            <a:avLst/>
          </a:prstGeom>
        </p:spPr>
        <p:txBody>
          <a:bodyPr wrap="square" lIns="0" tIns="0" rIns="0" bIns="0" rtlCol="0" anchor="t">
            <a:spAutoFit/>
          </a:bodyPr>
          <a:lstStyle/>
          <a:p>
            <a:pPr algn="ctr"/>
            <a:endParaRPr lang="en-US" sz="5400">
              <a:solidFill>
                <a:srgbClr val="BD0074"/>
              </a:solidFill>
              <a:latin typeface="Garamond"/>
              <a:cs typeface="Calibri"/>
            </a:endParaRPr>
          </a:p>
          <a:p>
            <a:pPr marL="742950" indent="-742950" algn="ctr">
              <a:buAutoNum type="arabicPeriod"/>
            </a:pPr>
            <a:r>
              <a:rPr lang="en-US" sz="4000">
                <a:solidFill>
                  <a:srgbClr val="BD0074"/>
                </a:solidFill>
                <a:latin typeface="Garamond"/>
                <a:cs typeface="Calibri"/>
              </a:rPr>
              <a:t>What Strategies did you find most effective in addressing the resistance?</a:t>
            </a:r>
          </a:p>
          <a:p>
            <a:pPr marL="742950" indent="-742950" algn="ctr">
              <a:buAutoNum type="arabicPeriod"/>
            </a:pPr>
            <a:r>
              <a:rPr lang="en-US" sz="4000">
                <a:solidFill>
                  <a:srgbClr val="BD0074"/>
                </a:solidFill>
                <a:latin typeface="Garamond"/>
                <a:cs typeface="Calibri"/>
              </a:rPr>
              <a:t>How did you feel during the interaction? Were there moments you felt stuck?</a:t>
            </a:r>
          </a:p>
          <a:p>
            <a:pPr marL="742950" indent="-742950" algn="ctr">
              <a:buAutoNum type="arabicPeriod"/>
            </a:pPr>
            <a:r>
              <a:rPr lang="en-US" sz="4000">
                <a:solidFill>
                  <a:srgbClr val="BD0074"/>
                </a:solidFill>
                <a:latin typeface="Garamond"/>
                <a:cs typeface="Calibri"/>
              </a:rPr>
              <a:t>What could have been done differently to engage the client more effectively?</a:t>
            </a:r>
          </a:p>
          <a:p>
            <a:pPr marL="742950" indent="-742950" algn="ctr">
              <a:buAutoNum type="arabicPeriod"/>
            </a:pPr>
            <a:r>
              <a:rPr lang="en-US" sz="4000">
                <a:solidFill>
                  <a:srgbClr val="BD0074"/>
                </a:solidFill>
                <a:latin typeface="Garamond"/>
                <a:cs typeface="Calibri"/>
              </a:rPr>
              <a:t>How did the role of Jamie respond to different interventions?</a:t>
            </a:r>
          </a:p>
          <a:p>
            <a:pPr marL="742950" indent="-742950" algn="ctr">
              <a:buAutoNum type="arabicPeriod"/>
            </a:pPr>
            <a:r>
              <a:rPr lang="en-US" sz="4000">
                <a:solidFill>
                  <a:srgbClr val="BD0074"/>
                </a:solidFill>
                <a:latin typeface="Garamond"/>
                <a:cs typeface="Calibri"/>
              </a:rPr>
              <a:t>What did you learn from this role play about managing resistance in therapy?</a:t>
            </a: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F75AF5C2-9818-6711-4C65-BAA96A2476E7}"/>
              </a:ext>
            </a:extLst>
          </p:cNvPr>
          <p:cNvSpPr txBox="1"/>
          <p:nvPr/>
        </p:nvSpPr>
        <p:spPr>
          <a:xfrm>
            <a:off x="6592290" y="2567873"/>
            <a:ext cx="62266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rPr>
              <a:t>Debriefing Questions:</a:t>
            </a:r>
            <a:endParaRPr lang="en-US" sz="5400">
              <a:latin typeface="Garamond"/>
            </a:endParaRPr>
          </a:p>
          <a:p>
            <a:pPr algn="l"/>
            <a:endParaRPr lang="en-US">
              <a:cs typeface="Calibri"/>
            </a:endParaRPr>
          </a:p>
        </p:txBody>
      </p:sp>
    </p:spTree>
    <p:extLst>
      <p:ext uri="{BB962C8B-B14F-4D97-AF65-F5344CB8AC3E}">
        <p14:creationId xmlns:p14="http://schemas.microsoft.com/office/powerpoint/2010/main" val="30815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Role Playing in Supervision Scenario</a:t>
            </a: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F75AF5C2-9818-6711-4C65-BAA96A2476E7}"/>
              </a:ext>
            </a:extLst>
          </p:cNvPr>
          <p:cNvSpPr txBox="1"/>
          <p:nvPr/>
        </p:nvSpPr>
        <p:spPr>
          <a:xfrm>
            <a:off x="3782787" y="3492501"/>
            <a:ext cx="11361053" cy="41088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5400">
                <a:solidFill>
                  <a:srgbClr val="BD0074"/>
                </a:solidFill>
                <a:latin typeface="Garamond"/>
              </a:rPr>
              <a:t>Provide Feedback and  Repeat Scenario allowing supervisee to practice using their new insights and feedback</a:t>
            </a:r>
          </a:p>
          <a:p>
            <a:pPr algn="l"/>
            <a:endParaRPr lang="en-US">
              <a:cs typeface="Calibri"/>
            </a:endParaRPr>
          </a:p>
        </p:txBody>
      </p:sp>
    </p:spTree>
    <p:extLst>
      <p:ext uri="{BB962C8B-B14F-4D97-AF65-F5344CB8AC3E}">
        <p14:creationId xmlns:p14="http://schemas.microsoft.com/office/powerpoint/2010/main" val="172227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496404" y="-1262407"/>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525193" y="7559604"/>
            <a:ext cx="4008443" cy="4008443"/>
          </a:xfrm>
          <a:custGeom>
            <a:avLst/>
            <a:gdLst/>
            <a:ahLst/>
            <a:cxnLst/>
            <a:rect l="l" t="t" r="r" b="b"/>
            <a:pathLst>
              <a:path w="4008443" h="4008443">
                <a:moveTo>
                  <a:pt x="0" y="0"/>
                </a:moveTo>
                <a:lnTo>
                  <a:pt x="4008443" y="0"/>
                </a:lnTo>
                <a:lnTo>
                  <a:pt x="4008443" y="4008442"/>
                </a:lnTo>
                <a:lnTo>
                  <a:pt x="0" y="40084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4599184" y="1111292"/>
            <a:ext cx="7969255" cy="8147008"/>
          </a:xfrm>
          <a:custGeom>
            <a:avLst/>
            <a:gdLst/>
            <a:ahLst/>
            <a:cxnLst/>
            <a:rect l="l" t="t" r="r" b="b"/>
            <a:pathLst>
              <a:path w="7969255" h="8147008">
                <a:moveTo>
                  <a:pt x="0" y="0"/>
                </a:moveTo>
                <a:lnTo>
                  <a:pt x="7969255" y="0"/>
                </a:lnTo>
                <a:lnTo>
                  <a:pt x="7969255" y="8147008"/>
                </a:lnTo>
                <a:lnTo>
                  <a:pt x="0" y="81470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7828030" y="7362869"/>
            <a:ext cx="5907115" cy="769356"/>
            <a:chOff x="0" y="0"/>
            <a:chExt cx="1555783" cy="202629"/>
          </a:xfrm>
        </p:grpSpPr>
        <p:sp>
          <p:nvSpPr>
            <p:cNvPr id="13" name="Freeform 13"/>
            <p:cNvSpPr/>
            <p:nvPr/>
          </p:nvSpPr>
          <p:spPr>
            <a:xfrm>
              <a:off x="0" y="0"/>
              <a:ext cx="1555783" cy="202629"/>
            </a:xfrm>
            <a:custGeom>
              <a:avLst/>
              <a:gdLst/>
              <a:ahLst/>
              <a:cxnLst/>
              <a:rect l="l" t="t" r="r" b="b"/>
              <a:pathLst>
                <a:path w="1555783" h="202629">
                  <a:moveTo>
                    <a:pt x="35386" y="0"/>
                  </a:moveTo>
                  <a:lnTo>
                    <a:pt x="1520397" y="0"/>
                  </a:lnTo>
                  <a:cubicBezTo>
                    <a:pt x="1539940" y="0"/>
                    <a:pt x="1555783" y="15843"/>
                    <a:pt x="1555783" y="35386"/>
                  </a:cubicBezTo>
                  <a:lnTo>
                    <a:pt x="1555783" y="167242"/>
                  </a:lnTo>
                  <a:cubicBezTo>
                    <a:pt x="1555783" y="186786"/>
                    <a:pt x="1539940" y="202629"/>
                    <a:pt x="1520397" y="202629"/>
                  </a:cubicBezTo>
                  <a:lnTo>
                    <a:pt x="35386" y="202629"/>
                  </a:lnTo>
                  <a:cubicBezTo>
                    <a:pt x="15843" y="202629"/>
                    <a:pt x="0" y="186786"/>
                    <a:pt x="0" y="167242"/>
                  </a:cubicBezTo>
                  <a:lnTo>
                    <a:pt x="0" y="35386"/>
                  </a:lnTo>
                  <a:cubicBezTo>
                    <a:pt x="0" y="15843"/>
                    <a:pt x="15843" y="0"/>
                    <a:pt x="35386" y="0"/>
                  </a:cubicBezTo>
                  <a:close/>
                </a:path>
              </a:pathLst>
            </a:custGeom>
            <a:solidFill>
              <a:srgbClr val="8477E4"/>
            </a:solidFill>
          </p:spPr>
          <p:txBody>
            <a:bodyPr/>
            <a:lstStyle/>
            <a:p>
              <a:endParaRPr lang="en-US"/>
            </a:p>
          </p:txBody>
        </p:sp>
        <p:sp>
          <p:nvSpPr>
            <p:cNvPr id="14" name="TextBox 14"/>
            <p:cNvSpPr txBox="1"/>
            <p:nvPr/>
          </p:nvSpPr>
          <p:spPr>
            <a:xfrm>
              <a:off x="0" y="-219075"/>
              <a:ext cx="1555783" cy="421704"/>
            </a:xfrm>
            <a:prstGeom prst="rect">
              <a:avLst/>
            </a:prstGeom>
          </p:spPr>
          <p:txBody>
            <a:bodyPr lIns="50800" tIns="50800" rIns="50800" bIns="50800" rtlCol="0" anchor="ctr"/>
            <a:lstStyle/>
            <a:p>
              <a:pPr algn="ctr">
                <a:lnSpc>
                  <a:spcPts val="4201"/>
                </a:lnSpc>
              </a:pPr>
              <a:endParaRPr/>
            </a:p>
          </p:txBody>
        </p:sp>
      </p:grpSp>
      <p:sp>
        <p:nvSpPr>
          <p:cNvPr id="15" name="TextBox 15"/>
          <p:cNvSpPr txBox="1"/>
          <p:nvPr/>
        </p:nvSpPr>
        <p:spPr>
          <a:xfrm rot="-262813">
            <a:off x="5753997" y="2136498"/>
            <a:ext cx="2801577" cy="861422"/>
          </a:xfrm>
          <a:prstGeom prst="rect">
            <a:avLst/>
          </a:prstGeom>
        </p:spPr>
        <p:txBody>
          <a:bodyPr lIns="0" tIns="0" rIns="0" bIns="0" rtlCol="0" anchor="t">
            <a:spAutoFit/>
          </a:bodyPr>
          <a:lstStyle/>
          <a:p>
            <a:pPr>
              <a:lnSpc>
                <a:spcPts val="6376"/>
              </a:lnSpc>
            </a:pPr>
            <a:r>
              <a:rPr lang="en-US" sz="4554" spc="464">
                <a:solidFill>
                  <a:srgbClr val="FFFFFF"/>
                </a:solidFill>
                <a:latin typeface="ITC Benguiat"/>
              </a:rPr>
              <a:t>Hello !</a:t>
            </a:r>
          </a:p>
        </p:txBody>
      </p:sp>
      <p:sp>
        <p:nvSpPr>
          <p:cNvPr id="16" name="TextBox 16"/>
          <p:cNvSpPr txBox="1"/>
          <p:nvPr/>
        </p:nvSpPr>
        <p:spPr>
          <a:xfrm>
            <a:off x="8103653" y="7105753"/>
            <a:ext cx="5355870" cy="859851"/>
          </a:xfrm>
          <a:prstGeom prst="rect">
            <a:avLst/>
          </a:prstGeom>
        </p:spPr>
        <p:txBody>
          <a:bodyPr lIns="0" tIns="0" rIns="0" bIns="0" rtlCol="0" anchor="t">
            <a:spAutoFit/>
          </a:bodyPr>
          <a:lstStyle/>
          <a:p>
            <a:pPr algn="ctr">
              <a:lnSpc>
                <a:spcPts val="7488"/>
              </a:lnSpc>
            </a:pPr>
            <a:r>
              <a:rPr lang="en-US" sz="3600">
                <a:solidFill>
                  <a:srgbClr val="FFFFFF"/>
                </a:solidFill>
                <a:latin typeface="ITC Benguiat"/>
              </a:rPr>
              <a:t>I’m Jennifer Morris, LPC</a:t>
            </a:r>
          </a:p>
        </p:txBody>
      </p:sp>
      <p:pic>
        <p:nvPicPr>
          <p:cNvPr id="1026" name="Picture 2" descr="A person taking a selfie&#10;&#10;Description automatically generated">
            <a:extLst>
              <a:ext uri="{FF2B5EF4-FFF2-40B4-BE49-F238E27FC236}">
                <a16:creationId xmlns:a16="http://schemas.microsoft.com/office/drawing/2014/main" id="{1AF99367-03C7-ADD8-4C70-CF8E3C968A53}"/>
              </a:ext>
            </a:extLst>
          </p:cNvPr>
          <p:cNvPicPr>
            <a:picLocks noChangeAspect="1" noChangeArrowheads="1"/>
          </p:cNvPicPr>
          <p:nvPr/>
        </p:nvPicPr>
        <p:blipFill>
          <a:blip r:embed="rId8"/>
          <a:srcRect/>
          <a:stretch>
            <a:fillRect/>
          </a:stretch>
        </p:blipFill>
        <p:spPr bwMode="auto">
          <a:xfrm rot="5400000">
            <a:off x="6276070" y="3034464"/>
            <a:ext cx="4451205" cy="3344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019590" y="1235125"/>
            <a:ext cx="10266963"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Journaling in Counseling Supervision</a:t>
            </a:r>
            <a:endParaRPr lang="en-US"/>
          </a:p>
        </p:txBody>
      </p:sp>
      <p:sp>
        <p:nvSpPr>
          <p:cNvPr id="6" name="TextBox 6"/>
          <p:cNvSpPr txBox="1"/>
          <p:nvPr/>
        </p:nvSpPr>
        <p:spPr>
          <a:xfrm>
            <a:off x="2899744" y="3694580"/>
            <a:ext cx="11981565" cy="5548250"/>
          </a:xfrm>
          <a:prstGeom prst="rect">
            <a:avLst/>
          </a:prstGeom>
        </p:spPr>
        <p:txBody>
          <a:bodyPr wrap="square" lIns="0" tIns="0" rIns="0" bIns="0" rtlCol="0" anchor="t">
            <a:spAutoFit/>
          </a:bodyPr>
          <a:lstStyle/>
          <a:p>
            <a:pPr algn="ctr">
              <a:lnSpc>
                <a:spcPct val="150000"/>
              </a:lnSpc>
            </a:pPr>
            <a:r>
              <a:rPr lang="en-US" sz="6600">
                <a:solidFill>
                  <a:srgbClr val="BD0074"/>
                </a:solidFill>
                <a:latin typeface="Garamond"/>
                <a:ea typeface="Calibri"/>
                <a:cs typeface="Calibri"/>
              </a:rPr>
              <a:t>The purpose of Journaling</a:t>
            </a:r>
          </a:p>
          <a:p>
            <a:pPr>
              <a:lnSpc>
                <a:spcPct val="150000"/>
              </a:lnSpc>
            </a:pPr>
            <a:endParaRPr lang="en-US" sz="6000">
              <a:solidFill>
                <a:srgbClr val="BD0074"/>
              </a:solidFill>
              <a:latin typeface="Garamond"/>
            </a:endParaRPr>
          </a:p>
          <a:p>
            <a:pPr algn="ctr">
              <a:lnSpc>
                <a:spcPct val="150000"/>
              </a:lnSpc>
            </a:pPr>
            <a:endParaRPr lang="en-US" sz="6000">
              <a:solidFill>
                <a:srgbClr val="BD0074"/>
              </a:solidFill>
              <a:latin typeface="Garamond"/>
            </a:endParaRPr>
          </a:p>
          <a:p>
            <a:pPr marL="1143000" indent="-1143000" algn="ctr">
              <a:lnSpc>
                <a:spcPct val="150000"/>
              </a:lnSpc>
              <a:buAutoNum type="arabicPeriod"/>
            </a:pPr>
            <a:endParaRPr lang="en-US" sz="600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14764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019590" y="1235125"/>
            <a:ext cx="10266963"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Journaling in Counseling Supervision</a:t>
            </a:r>
            <a:endParaRPr lang="en-US"/>
          </a:p>
        </p:txBody>
      </p:sp>
      <p:sp>
        <p:nvSpPr>
          <p:cNvPr id="6" name="TextBox 6"/>
          <p:cNvSpPr txBox="1"/>
          <p:nvPr/>
        </p:nvSpPr>
        <p:spPr>
          <a:xfrm>
            <a:off x="2920526" y="2572362"/>
            <a:ext cx="11940002" cy="10488064"/>
          </a:xfrm>
          <a:prstGeom prst="rect">
            <a:avLst/>
          </a:prstGeom>
        </p:spPr>
        <p:txBody>
          <a:bodyPr wrap="square" lIns="0" tIns="0" rIns="0" bIns="0" rtlCol="0" anchor="t">
            <a:spAutoFit/>
          </a:bodyPr>
          <a:lstStyle/>
          <a:p>
            <a:pPr marL="1143000" indent="-1143000">
              <a:lnSpc>
                <a:spcPct val="150000"/>
              </a:lnSpc>
              <a:buAutoNum type="arabicPeriod"/>
            </a:pPr>
            <a:r>
              <a:rPr lang="en-US" sz="4000">
                <a:solidFill>
                  <a:srgbClr val="BD0074"/>
                </a:solidFill>
                <a:latin typeface="Garamond"/>
              </a:rPr>
              <a:t>Reflective Practice</a:t>
            </a:r>
            <a:endParaRPr lang="en-US" sz="4000">
              <a:ea typeface="Calibri"/>
              <a:cs typeface="Calibri"/>
            </a:endParaRPr>
          </a:p>
          <a:p>
            <a:pPr marL="1600200" lvl="1" indent="-1143000">
              <a:lnSpc>
                <a:spcPct val="150000"/>
              </a:lnSpc>
              <a:buAutoNum type="alphaLcPeriod"/>
            </a:pPr>
            <a:r>
              <a:rPr lang="en-US" sz="4000">
                <a:solidFill>
                  <a:srgbClr val="BD0074"/>
                </a:solidFill>
                <a:latin typeface="Garamond"/>
              </a:rPr>
              <a:t>Successes</a:t>
            </a:r>
          </a:p>
          <a:p>
            <a:pPr marL="1600200" lvl="1" indent="-1143000">
              <a:lnSpc>
                <a:spcPct val="150000"/>
              </a:lnSpc>
              <a:buAutoNum type="alphaLcPeriod"/>
            </a:pPr>
            <a:r>
              <a:rPr lang="en-US" sz="4000">
                <a:solidFill>
                  <a:srgbClr val="BD0074"/>
                </a:solidFill>
                <a:latin typeface="Garamond"/>
              </a:rPr>
              <a:t>Areas of improvement</a:t>
            </a:r>
          </a:p>
          <a:p>
            <a:pPr marL="1600200" lvl="1" indent="-1143000">
              <a:lnSpc>
                <a:spcPct val="150000"/>
              </a:lnSpc>
              <a:buAutoNum type="alphaLcPeriod"/>
            </a:pPr>
            <a:r>
              <a:rPr lang="en-US" sz="4000">
                <a:solidFill>
                  <a:srgbClr val="BD0074"/>
                </a:solidFill>
                <a:latin typeface="Garamond"/>
              </a:rPr>
              <a:t>Emotional Responses</a:t>
            </a:r>
            <a:endParaRPr lang="en-US" sz="4000">
              <a:solidFill>
                <a:srgbClr val="000000"/>
              </a:solidFill>
              <a:latin typeface="Garamond"/>
            </a:endParaRPr>
          </a:p>
          <a:p>
            <a:pPr marL="1143000" indent="-1143000">
              <a:lnSpc>
                <a:spcPct val="150000"/>
              </a:lnSpc>
              <a:buFontTx/>
              <a:buAutoNum type="arabicPeriod"/>
            </a:pPr>
            <a:r>
              <a:rPr lang="en-US" sz="4000">
                <a:solidFill>
                  <a:srgbClr val="BD0074"/>
                </a:solidFill>
                <a:latin typeface="Garamond"/>
              </a:rPr>
              <a:t>Skill Development</a:t>
            </a:r>
            <a:endParaRPr lang="en-US" sz="4000">
              <a:solidFill>
                <a:srgbClr val="000000"/>
              </a:solidFill>
              <a:latin typeface="Garamond"/>
            </a:endParaRPr>
          </a:p>
          <a:p>
            <a:pPr marL="1600200" lvl="1" indent="-1143000">
              <a:lnSpc>
                <a:spcPct val="150000"/>
              </a:lnSpc>
              <a:buAutoNum type="alphaLcPeriod"/>
            </a:pPr>
            <a:r>
              <a:rPr lang="en-US" sz="4000">
                <a:solidFill>
                  <a:srgbClr val="BD0074"/>
                </a:solidFill>
                <a:latin typeface="Garamond"/>
              </a:rPr>
              <a:t>Articulate techniques </a:t>
            </a:r>
            <a:endParaRPr lang="en-US" sz="4000">
              <a:solidFill>
                <a:srgbClr val="000000"/>
              </a:solidFill>
              <a:latin typeface="Garamond"/>
            </a:endParaRPr>
          </a:p>
          <a:p>
            <a:pPr marL="1600200" lvl="1" indent="-1143000">
              <a:lnSpc>
                <a:spcPct val="150000"/>
              </a:lnSpc>
              <a:buAutoNum type="alphaLcPeriod"/>
            </a:pPr>
            <a:r>
              <a:rPr lang="en-US" sz="4000">
                <a:solidFill>
                  <a:srgbClr val="BD0074"/>
                </a:solidFill>
                <a:latin typeface="Garamond"/>
              </a:rPr>
              <a:t>Deeper consideration of client responses</a:t>
            </a:r>
            <a:endParaRPr lang="en-US" sz="4000">
              <a:ea typeface="Calibri"/>
              <a:cs typeface="Calibri"/>
            </a:endParaRPr>
          </a:p>
          <a:p>
            <a:pPr>
              <a:lnSpc>
                <a:spcPct val="150000"/>
              </a:lnSpc>
            </a:pPr>
            <a:endParaRPr lang="en-US" sz="6000">
              <a:solidFill>
                <a:srgbClr val="BD0074"/>
              </a:solidFill>
              <a:latin typeface="Garamond"/>
            </a:endParaRPr>
          </a:p>
          <a:p>
            <a:pPr marL="1143000" indent="-1143000" algn="ctr">
              <a:lnSpc>
                <a:spcPct val="150000"/>
              </a:lnSpc>
              <a:buAutoNum type="arabicPeriod"/>
            </a:pPr>
            <a:endParaRPr lang="en-US" sz="6000">
              <a:solidFill>
                <a:srgbClr val="BD0074"/>
              </a:solidFill>
              <a:latin typeface="Garamond"/>
            </a:endParaRPr>
          </a:p>
          <a:p>
            <a:pPr marL="1143000" indent="-1143000" algn="ctr">
              <a:lnSpc>
                <a:spcPct val="150000"/>
              </a:lnSpc>
              <a:buAutoNum type="arabicPeriod"/>
            </a:pPr>
            <a:endParaRPr lang="en-US" sz="600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271505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019590" y="1235125"/>
            <a:ext cx="10266963" cy="998350"/>
          </a:xfrm>
          <a:prstGeom prst="rect">
            <a:avLst/>
          </a:prstGeom>
        </p:spPr>
        <p:txBody>
          <a:bodyPr wrap="square" lIns="0" tIns="0" rIns="0" bIns="0" rtlCol="0" anchor="t">
            <a:spAutoFit/>
          </a:bodyPr>
          <a:lstStyle/>
          <a:p>
            <a:pPr algn="ctr">
              <a:lnSpc>
                <a:spcPts val="8736"/>
              </a:lnSpc>
            </a:pPr>
            <a:r>
              <a:rPr lang="en-US" sz="4200">
                <a:solidFill>
                  <a:srgbClr val="FFFFFF"/>
                </a:solidFill>
                <a:ea typeface="+mn-lt"/>
                <a:cs typeface="+mn-lt"/>
              </a:rPr>
              <a:t>Using the Journal in Supervision</a:t>
            </a:r>
            <a:endParaRPr lang="en-US"/>
          </a:p>
        </p:txBody>
      </p:sp>
      <p:sp>
        <p:nvSpPr>
          <p:cNvPr id="6" name="TextBox 6"/>
          <p:cNvSpPr txBox="1"/>
          <p:nvPr/>
        </p:nvSpPr>
        <p:spPr>
          <a:xfrm>
            <a:off x="2920526" y="2572362"/>
            <a:ext cx="11940002" cy="10180287"/>
          </a:xfrm>
          <a:prstGeom prst="rect">
            <a:avLst/>
          </a:prstGeom>
        </p:spPr>
        <p:txBody>
          <a:bodyPr wrap="square" lIns="0" tIns="0" rIns="0" bIns="0" rtlCol="0" anchor="t">
            <a:spAutoFit/>
          </a:bodyPr>
          <a:lstStyle/>
          <a:p>
            <a:pPr marL="1143000" indent="-1143000">
              <a:lnSpc>
                <a:spcPct val="150000"/>
              </a:lnSpc>
              <a:buAutoNum type="arabicPeriod"/>
            </a:pPr>
            <a:r>
              <a:rPr lang="en-US" sz="4000">
                <a:solidFill>
                  <a:srgbClr val="BD0074"/>
                </a:solidFill>
                <a:latin typeface="Garamond"/>
                <a:ea typeface="Calibri"/>
                <a:cs typeface="Calibri"/>
              </a:rPr>
              <a:t>Guided Prompts</a:t>
            </a:r>
          </a:p>
          <a:p>
            <a:pPr marL="1600200" lvl="1" indent="-1143000">
              <a:buAutoNum type="alphaLcPeriod"/>
            </a:pPr>
            <a:r>
              <a:rPr lang="en-US" sz="4000">
                <a:solidFill>
                  <a:srgbClr val="BD0074"/>
                </a:solidFill>
                <a:latin typeface="Garamond"/>
              </a:rPr>
              <a:t>Client dynamics</a:t>
            </a:r>
          </a:p>
          <a:p>
            <a:pPr marL="1600200" lvl="1" indent="-1143000">
              <a:buAutoNum type="alphaLcPeriod"/>
            </a:pPr>
            <a:r>
              <a:rPr lang="en-US" sz="4000">
                <a:solidFill>
                  <a:srgbClr val="BD0074"/>
                </a:solidFill>
                <a:latin typeface="Garamond"/>
              </a:rPr>
              <a:t>Emotional reactions</a:t>
            </a:r>
          </a:p>
          <a:p>
            <a:pPr marL="1600200" lvl="1" indent="-1143000">
              <a:buAutoNum type="alphaLcPeriod"/>
            </a:pPr>
            <a:r>
              <a:rPr lang="en-US" sz="4000">
                <a:solidFill>
                  <a:srgbClr val="BD0074"/>
                </a:solidFill>
                <a:latin typeface="Garamond"/>
              </a:rPr>
              <a:t>Ethical Dilemmas</a:t>
            </a:r>
          </a:p>
          <a:p>
            <a:pPr marL="1600200" lvl="1" indent="-1143000">
              <a:buAutoNum type="alphaLcPeriod"/>
            </a:pPr>
            <a:r>
              <a:rPr lang="en-US" sz="4000">
                <a:solidFill>
                  <a:srgbClr val="BD0074"/>
                </a:solidFill>
                <a:latin typeface="Garamond"/>
              </a:rPr>
              <a:t>Application of specific techniques</a:t>
            </a:r>
          </a:p>
          <a:p>
            <a:pPr marL="1143000" indent="-1143000">
              <a:lnSpc>
                <a:spcPct val="150000"/>
              </a:lnSpc>
              <a:buFontTx/>
              <a:buAutoNum type="arabicPeriod"/>
            </a:pPr>
            <a:r>
              <a:rPr lang="en-US" sz="4000">
                <a:solidFill>
                  <a:srgbClr val="BD0074"/>
                </a:solidFill>
                <a:latin typeface="Garamond"/>
              </a:rPr>
              <a:t>Selective Sharing</a:t>
            </a:r>
          </a:p>
          <a:p>
            <a:pPr marL="1143000" indent="-1143000">
              <a:lnSpc>
                <a:spcPct val="150000"/>
              </a:lnSpc>
              <a:buAutoNum type="arabicPeriod"/>
            </a:pPr>
            <a:r>
              <a:rPr lang="en-US" sz="4000">
                <a:solidFill>
                  <a:srgbClr val="BD0074"/>
                </a:solidFill>
                <a:latin typeface="Garamond"/>
                <a:ea typeface="Calibri"/>
                <a:cs typeface="Calibri"/>
              </a:rPr>
              <a:t>Starting point for discussion and feedback</a:t>
            </a:r>
          </a:p>
          <a:p>
            <a:pPr marL="1143000" indent="-1143000">
              <a:lnSpc>
                <a:spcPct val="150000"/>
              </a:lnSpc>
              <a:buAutoNum type="arabicPeriod"/>
            </a:pPr>
            <a:r>
              <a:rPr lang="en-US" sz="4000">
                <a:solidFill>
                  <a:srgbClr val="BD0074"/>
                </a:solidFill>
                <a:latin typeface="Garamond"/>
                <a:ea typeface="Calibri"/>
                <a:cs typeface="Calibri"/>
              </a:rPr>
              <a:t>Integration with Supervision Goals</a:t>
            </a:r>
          </a:p>
          <a:p>
            <a:pPr>
              <a:lnSpc>
                <a:spcPct val="150000"/>
              </a:lnSpc>
            </a:pPr>
            <a:endParaRPr lang="en-US" sz="6000">
              <a:solidFill>
                <a:srgbClr val="BD0074"/>
              </a:solidFill>
              <a:latin typeface="Garamond"/>
              <a:ea typeface="Calibri"/>
              <a:cs typeface="Calibri"/>
            </a:endParaRPr>
          </a:p>
          <a:p>
            <a:pPr marL="1143000" indent="-1143000" algn="ctr">
              <a:lnSpc>
                <a:spcPct val="150000"/>
              </a:lnSpc>
              <a:buAutoNum type="arabicPeriod"/>
            </a:pPr>
            <a:endParaRPr lang="en-US" sz="6000">
              <a:solidFill>
                <a:srgbClr val="BD0074"/>
              </a:solidFill>
              <a:latin typeface="Garamond"/>
            </a:endParaRPr>
          </a:p>
          <a:p>
            <a:pPr marL="1143000" indent="-1143000" algn="ctr">
              <a:lnSpc>
                <a:spcPct val="150000"/>
              </a:lnSpc>
              <a:buAutoNum type="arabicPeriod"/>
            </a:pPr>
            <a:endParaRPr lang="en-US" sz="600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2900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063392" y="-2194817"/>
            <a:ext cx="9453370" cy="1466095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048071" y="561868"/>
            <a:ext cx="14212306" cy="752835"/>
          </a:xfrm>
          <a:prstGeom prst="rect">
            <a:avLst/>
          </a:prstGeom>
        </p:spPr>
        <p:txBody>
          <a:bodyPr wrap="square" lIns="0" tIns="0" rIns="0" bIns="0" rtlCol="0" anchor="t">
            <a:spAutoFit/>
          </a:bodyPr>
          <a:lstStyle/>
          <a:p>
            <a:pPr>
              <a:lnSpc>
                <a:spcPct val="150000"/>
              </a:lnSpc>
            </a:pPr>
            <a:r>
              <a:rPr lang="en-US" sz="3600" dirty="0">
                <a:solidFill>
                  <a:schemeClr val="bg1"/>
                </a:solidFill>
                <a:latin typeface="Garamond"/>
                <a:ea typeface="Calibri"/>
                <a:cs typeface="Calibri"/>
              </a:rPr>
              <a:t>What feelings came up for you when the client responded to your session?</a:t>
            </a:r>
          </a:p>
        </p:txBody>
      </p:sp>
      <p:sp>
        <p:nvSpPr>
          <p:cNvPr id="6" name="TextBox 6"/>
          <p:cNvSpPr txBox="1"/>
          <p:nvPr/>
        </p:nvSpPr>
        <p:spPr>
          <a:xfrm>
            <a:off x="2048071" y="2182190"/>
            <a:ext cx="12812457" cy="10324238"/>
          </a:xfrm>
          <a:prstGeom prst="rect">
            <a:avLst/>
          </a:prstGeom>
        </p:spPr>
        <p:txBody>
          <a:bodyPr wrap="square" lIns="0" tIns="0" rIns="0" bIns="0" rtlCol="0" anchor="t">
            <a:spAutoFit/>
          </a:bodyPr>
          <a:lstStyle/>
          <a:p>
            <a:pPr>
              <a:lnSpc>
                <a:spcPct val="150000"/>
              </a:lnSpc>
            </a:pPr>
            <a:r>
              <a:rPr lang="en-US" sz="3200" dirty="0">
                <a:latin typeface="Garamond" panose="02020404030301010803" pitchFamily="18" charset="0"/>
              </a:rPr>
              <a:t>During today’s session, when the client finally opened up about their recent loss, I felt a mix of relief and anxiety. Relief, because it felt like a breakthrough after several sessions of surface-level discussions, but anxiety because I sensed the depth of their grief and felt momentarily unsure about how best to support them. This moment made me question my readiness to handle such intense emotions. However, recognizing the client's trust in sharing such a personal experience also instilled a sense of responsibility in me to further hone my skills in grief counseling.</a:t>
            </a:r>
            <a:endParaRPr lang="en-US" sz="3200" dirty="0">
              <a:solidFill>
                <a:srgbClr val="BD0074"/>
              </a:solidFill>
              <a:latin typeface="Garamond" panose="02020404030301010803" pitchFamily="18" charset="0"/>
              <a:ea typeface="Calibri"/>
              <a:cs typeface="Calibri"/>
            </a:endParaRPr>
          </a:p>
          <a:p>
            <a:pPr>
              <a:lnSpc>
                <a:spcPct val="150000"/>
              </a:lnSpc>
            </a:pPr>
            <a:endParaRPr lang="en-US" sz="6000" dirty="0">
              <a:solidFill>
                <a:srgbClr val="BD0074"/>
              </a:solidFill>
              <a:latin typeface="Garamond"/>
              <a:ea typeface="Calibri"/>
              <a:cs typeface="Calibri"/>
            </a:endParaRPr>
          </a:p>
          <a:p>
            <a:pPr marL="1143000" indent="-1143000" algn="ctr">
              <a:lnSpc>
                <a:spcPct val="150000"/>
              </a:lnSpc>
              <a:buAutoNum type="arabicPeriod"/>
            </a:pPr>
            <a:endParaRPr lang="en-US" sz="6000" dirty="0">
              <a:solidFill>
                <a:srgbClr val="BD0074"/>
              </a:solidFill>
              <a:latin typeface="Garamond"/>
            </a:endParaRPr>
          </a:p>
          <a:p>
            <a:pPr marL="1143000" indent="-1143000" algn="ctr">
              <a:lnSpc>
                <a:spcPct val="150000"/>
              </a:lnSpc>
              <a:buAutoNum type="arabicPeriod"/>
            </a:pPr>
            <a:endParaRPr lang="en-US" sz="6000" dirty="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28115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282404" y="-1321997"/>
            <a:ext cx="8873853" cy="1398809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2181828" y="1235125"/>
            <a:ext cx="12104726" cy="2013372"/>
          </a:xfrm>
          <a:prstGeom prst="rect">
            <a:avLst/>
          </a:prstGeom>
        </p:spPr>
        <p:txBody>
          <a:bodyPr wrap="square" lIns="0" tIns="0" rIns="0" bIns="0" rtlCol="0" anchor="t">
            <a:spAutoFit/>
          </a:bodyPr>
          <a:lstStyle/>
          <a:p>
            <a:pPr algn="ctr">
              <a:lnSpc>
                <a:spcPts val="8736"/>
              </a:lnSpc>
            </a:pPr>
            <a:r>
              <a:rPr lang="en-US" sz="3600" dirty="0">
                <a:solidFill>
                  <a:schemeClr val="bg1"/>
                </a:solidFill>
                <a:latin typeface="Garamond"/>
                <a:ea typeface="Calibri"/>
                <a:cs typeface="Calibri"/>
              </a:rPr>
              <a:t>What would you have liked to have done differently in this session?</a:t>
            </a:r>
            <a:endParaRPr lang="en-US" sz="1800" dirty="0">
              <a:solidFill>
                <a:srgbClr val="BD0074"/>
              </a:solidFill>
              <a:latin typeface="Garamond"/>
              <a:ea typeface="Calibri"/>
              <a:cs typeface="Calibri"/>
            </a:endParaRPr>
          </a:p>
          <a:p>
            <a:pPr algn="ctr">
              <a:lnSpc>
                <a:spcPts val="8736"/>
              </a:lnSpc>
            </a:pPr>
            <a:endParaRPr lang="en-US" dirty="0"/>
          </a:p>
        </p:txBody>
      </p:sp>
      <p:sp>
        <p:nvSpPr>
          <p:cNvPr id="6" name="TextBox 6"/>
          <p:cNvSpPr txBox="1"/>
          <p:nvPr/>
        </p:nvSpPr>
        <p:spPr>
          <a:xfrm>
            <a:off x="3017322" y="2763968"/>
            <a:ext cx="11940002" cy="8549072"/>
          </a:xfrm>
          <a:prstGeom prst="rect">
            <a:avLst/>
          </a:prstGeom>
        </p:spPr>
        <p:txBody>
          <a:bodyPr wrap="square" lIns="0" tIns="0" rIns="0" bIns="0" rtlCol="0" anchor="t">
            <a:spAutoFit/>
          </a:bodyPr>
          <a:lstStyle/>
          <a:p>
            <a:pPr>
              <a:lnSpc>
                <a:spcPct val="150000"/>
              </a:lnSpc>
            </a:pPr>
            <a:r>
              <a:rPr lang="en-US" sz="3200" dirty="0">
                <a:latin typeface="Garamond" panose="02020404030301010803" pitchFamily="18" charset="0"/>
              </a:rPr>
              <a:t>There were a few moments where the client appeared contemplative, possibly ready to delve deeper into their feelings about their family dynamics. Instead of allowing those silent moments to serve as a therapeutic tool, I hurried to fill them with questions or reaffirmations. I wish I had allowed those pauses to extend a bit longer, giving the client more space to process their thoughts or articulate deeper feelings. This reflection makes me realize the importance of being comfortable with silence as a facilitator of client self-exploration.</a:t>
            </a:r>
            <a:endParaRPr lang="en-US" sz="8800" dirty="0">
              <a:solidFill>
                <a:srgbClr val="BD0074"/>
              </a:solidFill>
              <a:latin typeface="Garamond" panose="02020404030301010803" pitchFamily="18" charset="0"/>
              <a:ea typeface="Calibri"/>
              <a:cs typeface="Calibri"/>
            </a:endParaRPr>
          </a:p>
          <a:p>
            <a:pPr marL="1143000" indent="-1143000" algn="ctr">
              <a:lnSpc>
                <a:spcPct val="150000"/>
              </a:lnSpc>
              <a:buAutoNum type="arabicPeriod"/>
            </a:pPr>
            <a:endParaRPr lang="en-US" sz="6000" dirty="0">
              <a:solidFill>
                <a:srgbClr val="BD0074"/>
              </a:solidFill>
              <a:latin typeface="Garamond"/>
            </a:endParaRPr>
          </a:p>
          <a:p>
            <a:pPr marL="1143000" indent="-1143000" algn="ctr">
              <a:lnSpc>
                <a:spcPct val="150000"/>
              </a:lnSpc>
              <a:buAutoNum type="arabicPeriod"/>
            </a:pPr>
            <a:endParaRPr lang="en-US" sz="6000" dirty="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4683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3549953" y="-1952349"/>
            <a:ext cx="9476117" cy="14850738"/>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5" name="TextBox 5"/>
          <p:cNvSpPr txBox="1"/>
          <p:nvPr/>
        </p:nvSpPr>
        <p:spPr>
          <a:xfrm>
            <a:off x="2267114" y="1119919"/>
            <a:ext cx="13446266" cy="669158"/>
          </a:xfrm>
          <a:prstGeom prst="rect">
            <a:avLst/>
          </a:prstGeom>
        </p:spPr>
        <p:txBody>
          <a:bodyPr wrap="square" lIns="0" tIns="0" rIns="0" bIns="0" rtlCol="0" anchor="t">
            <a:spAutoFit/>
          </a:bodyPr>
          <a:lstStyle/>
          <a:p>
            <a:pPr>
              <a:lnSpc>
                <a:spcPct val="150000"/>
              </a:lnSpc>
            </a:pPr>
            <a:r>
              <a:rPr lang="en-US" sz="3200" dirty="0">
                <a:solidFill>
                  <a:schemeClr val="bg1"/>
                </a:solidFill>
                <a:latin typeface="Garamond"/>
                <a:ea typeface="Calibri"/>
                <a:cs typeface="Calibri"/>
              </a:rPr>
              <a:t>What do you think went well in this session? How do you feel about it now?</a:t>
            </a:r>
          </a:p>
        </p:txBody>
      </p:sp>
      <p:sp>
        <p:nvSpPr>
          <p:cNvPr id="6" name="TextBox 6"/>
          <p:cNvSpPr txBox="1"/>
          <p:nvPr/>
        </p:nvSpPr>
        <p:spPr>
          <a:xfrm>
            <a:off x="2267114" y="1954632"/>
            <a:ext cx="11940002" cy="8641405"/>
          </a:xfrm>
          <a:prstGeom prst="rect">
            <a:avLst/>
          </a:prstGeom>
        </p:spPr>
        <p:txBody>
          <a:bodyPr wrap="square" lIns="0" tIns="0" rIns="0" bIns="0" rtlCol="0" anchor="t">
            <a:spAutoFit/>
          </a:bodyPr>
          <a:lstStyle/>
          <a:p>
            <a:pPr>
              <a:lnSpc>
                <a:spcPct val="150000"/>
              </a:lnSpc>
            </a:pPr>
            <a:r>
              <a:rPr lang="en-US" sz="3200" dirty="0">
                <a:latin typeface="Garamond" panose="02020404030301010803" pitchFamily="18" charset="0"/>
              </a:rPr>
              <a:t>In today's session, I implemented a new technique we discussed last week in supervision—using metaphors to help clients articulate their experiences of anxiety. I was initially skeptical about how well it would resonate with the client, but the metaphor of "carrying an invisible backpack that gets heavier throughout the day" seemed to really connect with them. They were able to express how their anxiety builds and impacts them daily. Seeing this technique work effectively boosted my confidence significantly. It reinforced the value of integrating creative approaches into therapy, and I feel encouraged and eager to continue exploring and applying these methods.</a:t>
            </a:r>
            <a:endParaRPr lang="en-US" sz="8800" dirty="0">
              <a:solidFill>
                <a:srgbClr val="BD0074"/>
              </a:solidFill>
              <a:latin typeface="Garamond" panose="02020404030301010803" pitchFamily="18" charset="0"/>
            </a:endParaRPr>
          </a:p>
          <a:p>
            <a:pPr marL="1143000" indent="-1143000" algn="ctr">
              <a:lnSpc>
                <a:spcPct val="150000"/>
              </a:lnSpc>
              <a:buAutoNum type="arabicPeriod"/>
            </a:pPr>
            <a:endParaRPr lang="en-US" sz="6000" dirty="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4309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Objectives of Evaluation in Supervision</a:t>
            </a:r>
            <a:endParaRPr lang="en-US" sz="4199" err="1">
              <a:solidFill>
                <a:srgbClr val="FFFFFF"/>
              </a:solidFill>
              <a:latin typeface="ITC Benguiat"/>
            </a:endParaRPr>
          </a:p>
        </p:txBody>
      </p:sp>
      <p:sp>
        <p:nvSpPr>
          <p:cNvPr id="12" name="TextBox 12"/>
          <p:cNvSpPr txBox="1"/>
          <p:nvPr/>
        </p:nvSpPr>
        <p:spPr>
          <a:xfrm>
            <a:off x="2593955" y="3023196"/>
            <a:ext cx="13518433" cy="1672317"/>
          </a:xfrm>
          <a:prstGeom prst="rect">
            <a:avLst/>
          </a:prstGeom>
        </p:spPr>
        <p:txBody>
          <a:bodyPr wrap="square" lIns="0" tIns="0" rIns="0" bIns="0" rtlCol="0" anchor="t">
            <a:spAutoFit/>
          </a:bodyPr>
          <a:lstStyle/>
          <a:p>
            <a:pPr marL="514350" indent="-514350" algn="ctr">
              <a:lnSpc>
                <a:spcPts val="4419"/>
              </a:lnSpc>
              <a:buAutoNum type="arabicPeriod"/>
            </a:pPr>
            <a:r>
              <a:rPr lang="en-US" sz="5400">
                <a:solidFill>
                  <a:srgbClr val="BD0074"/>
                </a:solidFill>
                <a:latin typeface="Garamond"/>
              </a:rPr>
              <a:t>Ensure the efficacy and safety of counseling practices.</a:t>
            </a:r>
          </a:p>
          <a:p>
            <a:pPr marL="514350" indent="-514350" algn="ctr">
              <a:lnSpc>
                <a:spcPts val="4419"/>
              </a:lnSpc>
              <a:buAutoNum type="arabicPeriod"/>
            </a:pPr>
            <a:endParaRPr lang="en-US" sz="3350">
              <a:solidFill>
                <a:srgbClr val="BD0074"/>
              </a:solidFill>
              <a:latin typeface="Garamond"/>
              <a:ea typeface="Calibri"/>
              <a:cs typeface="Calibri"/>
            </a:endParaRP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4BAE7710-5329-EA44-18F6-860D21735E5D}"/>
              </a:ext>
            </a:extLst>
          </p:cNvPr>
          <p:cNvSpPr txBox="1"/>
          <p:nvPr/>
        </p:nvSpPr>
        <p:spPr>
          <a:xfrm>
            <a:off x="3801273" y="4702594"/>
            <a:ext cx="111251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ea typeface="+mn-lt"/>
                <a:cs typeface="+mn-lt"/>
              </a:rPr>
              <a:t>2. Support supervisee growth and professional development.</a:t>
            </a:r>
            <a:endParaRPr lang="en-US" sz="5400">
              <a:latin typeface="Garamond"/>
            </a:endParaRPr>
          </a:p>
        </p:txBody>
      </p:sp>
      <p:sp>
        <p:nvSpPr>
          <p:cNvPr id="17" name="TextBox 16">
            <a:extLst>
              <a:ext uri="{FF2B5EF4-FFF2-40B4-BE49-F238E27FC236}">
                <a16:creationId xmlns:a16="http://schemas.microsoft.com/office/drawing/2014/main" id="{08A107EF-0592-D104-D5A5-C5E6B3568B60}"/>
              </a:ext>
            </a:extLst>
          </p:cNvPr>
          <p:cNvSpPr txBox="1"/>
          <p:nvPr/>
        </p:nvSpPr>
        <p:spPr>
          <a:xfrm>
            <a:off x="3781144" y="6731240"/>
            <a:ext cx="111251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ea typeface="+mn-lt"/>
                <a:cs typeface="+mn-lt"/>
              </a:rPr>
              <a:t>3. Maintain ethical standards in counseling</a:t>
            </a:r>
            <a:endParaRPr lang="en-US" sz="5400">
              <a:ea typeface="Calibri"/>
              <a:cs typeface="Calibri"/>
            </a:endParaRPr>
          </a:p>
        </p:txBody>
      </p:sp>
    </p:spTree>
    <p:extLst>
      <p:ext uri="{BB962C8B-B14F-4D97-AF65-F5344CB8AC3E}">
        <p14:creationId xmlns:p14="http://schemas.microsoft.com/office/powerpoint/2010/main" val="898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84004" y="-256485"/>
            <a:ext cx="10922279" cy="10882561"/>
          </a:xfrm>
          <a:custGeom>
            <a:avLst/>
            <a:gdLst/>
            <a:ahLst/>
            <a:cxnLst/>
            <a:rect l="l" t="t" r="r" b="b"/>
            <a:pathLst>
              <a:path w="10922279" h="10882561">
                <a:moveTo>
                  <a:pt x="0" y="0"/>
                </a:moveTo>
                <a:lnTo>
                  <a:pt x="10922278" y="0"/>
                </a:lnTo>
                <a:lnTo>
                  <a:pt x="10922278" y="10882562"/>
                </a:lnTo>
                <a:lnTo>
                  <a:pt x="0" y="108825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4599184" y="1111292"/>
            <a:ext cx="7969255" cy="8147008"/>
          </a:xfrm>
          <a:custGeom>
            <a:avLst/>
            <a:gdLst/>
            <a:ahLst/>
            <a:cxnLst/>
            <a:rect l="l" t="t" r="r" b="b"/>
            <a:pathLst>
              <a:path w="7969255" h="8147008">
                <a:moveTo>
                  <a:pt x="0" y="0"/>
                </a:moveTo>
                <a:lnTo>
                  <a:pt x="7969255" y="0"/>
                </a:lnTo>
                <a:lnTo>
                  <a:pt x="7969255" y="8147008"/>
                </a:lnTo>
                <a:lnTo>
                  <a:pt x="0" y="81470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1781127">
            <a:off x="14864765" y="-999102"/>
            <a:ext cx="4154269" cy="4055605"/>
          </a:xfrm>
          <a:custGeom>
            <a:avLst/>
            <a:gdLst/>
            <a:ahLst/>
            <a:cxnLst/>
            <a:rect l="l" t="t" r="r" b="b"/>
            <a:pathLst>
              <a:path w="4154269" h="4055605">
                <a:moveTo>
                  <a:pt x="0" y="0"/>
                </a:moveTo>
                <a:lnTo>
                  <a:pt x="4154268" y="0"/>
                </a:lnTo>
                <a:lnTo>
                  <a:pt x="4154268" y="4055604"/>
                </a:lnTo>
                <a:lnTo>
                  <a:pt x="0" y="40556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1781127">
            <a:off x="-1463626" y="7536023"/>
            <a:ext cx="4154269" cy="4055605"/>
          </a:xfrm>
          <a:custGeom>
            <a:avLst/>
            <a:gdLst/>
            <a:ahLst/>
            <a:cxnLst/>
            <a:rect l="l" t="t" r="r" b="b"/>
            <a:pathLst>
              <a:path w="4154269" h="4055605">
                <a:moveTo>
                  <a:pt x="0" y="0"/>
                </a:moveTo>
                <a:lnTo>
                  <a:pt x="4154268" y="0"/>
                </a:lnTo>
                <a:lnTo>
                  <a:pt x="4154268" y="4055604"/>
                </a:lnTo>
                <a:lnTo>
                  <a:pt x="0" y="40556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12" name="Picture 11" descr="A qr code on a screen&#10;&#10;Description automatically generated">
            <a:extLst>
              <a:ext uri="{FF2B5EF4-FFF2-40B4-BE49-F238E27FC236}">
                <a16:creationId xmlns:a16="http://schemas.microsoft.com/office/drawing/2014/main" id="{838EBACA-F022-7D1A-9BA0-0DE9123ED9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0446" y="2623067"/>
            <a:ext cx="5123455" cy="51234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84004" y="-256485"/>
            <a:ext cx="10922279" cy="10882561"/>
          </a:xfrm>
          <a:custGeom>
            <a:avLst/>
            <a:gdLst/>
            <a:ahLst/>
            <a:cxnLst/>
            <a:rect l="l" t="t" r="r" b="b"/>
            <a:pathLst>
              <a:path w="10922279" h="10882561">
                <a:moveTo>
                  <a:pt x="0" y="0"/>
                </a:moveTo>
                <a:lnTo>
                  <a:pt x="10922278" y="0"/>
                </a:lnTo>
                <a:lnTo>
                  <a:pt x="10922278" y="10882562"/>
                </a:lnTo>
                <a:lnTo>
                  <a:pt x="0" y="10882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4599184" y="1111292"/>
            <a:ext cx="7969255" cy="8147008"/>
          </a:xfrm>
          <a:custGeom>
            <a:avLst/>
            <a:gdLst/>
            <a:ahLst/>
            <a:cxnLst/>
            <a:rect l="l" t="t" r="r" b="b"/>
            <a:pathLst>
              <a:path w="7969255" h="8147008">
                <a:moveTo>
                  <a:pt x="0" y="0"/>
                </a:moveTo>
                <a:lnTo>
                  <a:pt x="7969255" y="0"/>
                </a:lnTo>
                <a:lnTo>
                  <a:pt x="7969255" y="8147008"/>
                </a:lnTo>
                <a:lnTo>
                  <a:pt x="0" y="8147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5595772" y="3781133"/>
            <a:ext cx="5976079" cy="2329434"/>
          </a:xfrm>
          <a:prstGeom prst="rect">
            <a:avLst/>
          </a:prstGeom>
        </p:spPr>
        <p:txBody>
          <a:bodyPr lIns="0" tIns="0" rIns="0" bIns="0" rtlCol="0" anchor="t">
            <a:spAutoFit/>
          </a:bodyPr>
          <a:lstStyle/>
          <a:p>
            <a:pPr algn="ctr">
              <a:lnSpc>
                <a:spcPts val="8928"/>
              </a:lnSpc>
            </a:pPr>
            <a:r>
              <a:rPr lang="en-US" sz="9600" dirty="0">
                <a:latin typeface="Margin"/>
              </a:rPr>
              <a:t>Any</a:t>
            </a:r>
          </a:p>
          <a:p>
            <a:pPr algn="ctr">
              <a:lnSpc>
                <a:spcPts val="8928"/>
              </a:lnSpc>
            </a:pPr>
            <a:r>
              <a:rPr lang="en-US" sz="9600" dirty="0">
                <a:latin typeface="Margin"/>
              </a:rPr>
              <a:t>Questions?</a:t>
            </a:r>
          </a:p>
        </p:txBody>
      </p:sp>
      <p:sp>
        <p:nvSpPr>
          <p:cNvPr id="10" name="Freeform 10"/>
          <p:cNvSpPr/>
          <p:nvPr/>
        </p:nvSpPr>
        <p:spPr>
          <a:xfrm rot="-1781127">
            <a:off x="14864765" y="-999102"/>
            <a:ext cx="4154269" cy="4055605"/>
          </a:xfrm>
          <a:custGeom>
            <a:avLst/>
            <a:gdLst/>
            <a:ahLst/>
            <a:cxnLst/>
            <a:rect l="l" t="t" r="r" b="b"/>
            <a:pathLst>
              <a:path w="4154269" h="4055605">
                <a:moveTo>
                  <a:pt x="0" y="0"/>
                </a:moveTo>
                <a:lnTo>
                  <a:pt x="4154268" y="0"/>
                </a:lnTo>
                <a:lnTo>
                  <a:pt x="4154268" y="4055604"/>
                </a:lnTo>
                <a:lnTo>
                  <a:pt x="0" y="4055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1781127">
            <a:off x="-1463626" y="7536023"/>
            <a:ext cx="4154269" cy="4055605"/>
          </a:xfrm>
          <a:custGeom>
            <a:avLst/>
            <a:gdLst/>
            <a:ahLst/>
            <a:cxnLst/>
            <a:rect l="l" t="t" r="r" b="b"/>
            <a:pathLst>
              <a:path w="4154269" h="4055605">
                <a:moveTo>
                  <a:pt x="0" y="0"/>
                </a:moveTo>
                <a:lnTo>
                  <a:pt x="4154268" y="0"/>
                </a:lnTo>
                <a:lnTo>
                  <a:pt x="4154268" y="4055604"/>
                </a:lnTo>
                <a:lnTo>
                  <a:pt x="0" y="4055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3060877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727945" y="-289942"/>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5392658" y="149707"/>
            <a:ext cx="7284969" cy="10407099"/>
          </a:xfrm>
          <a:custGeom>
            <a:avLst/>
            <a:gdLst/>
            <a:ahLst/>
            <a:cxnLst/>
            <a:rect l="l" t="t" r="r" b="b"/>
            <a:pathLst>
              <a:path w="7284969" h="10407099">
                <a:moveTo>
                  <a:pt x="0" y="0"/>
                </a:moveTo>
                <a:lnTo>
                  <a:pt x="7284970" y="0"/>
                </a:lnTo>
                <a:lnTo>
                  <a:pt x="7284970" y="10407098"/>
                </a:lnTo>
                <a:lnTo>
                  <a:pt x="0" y="104070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2029993" y="-1506642"/>
            <a:ext cx="5431980" cy="5302970"/>
          </a:xfrm>
          <a:custGeom>
            <a:avLst/>
            <a:gdLst/>
            <a:ahLst/>
            <a:cxnLst/>
            <a:rect l="l" t="t" r="r" b="b"/>
            <a:pathLst>
              <a:path w="5431980" h="5302970">
                <a:moveTo>
                  <a:pt x="0" y="0"/>
                </a:moveTo>
                <a:lnTo>
                  <a:pt x="5431980" y="0"/>
                </a:lnTo>
                <a:lnTo>
                  <a:pt x="5431980" y="5302971"/>
                </a:lnTo>
                <a:lnTo>
                  <a:pt x="0" y="5302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5445640" y="2755349"/>
            <a:ext cx="7396720" cy="3402272"/>
          </a:xfrm>
          <a:prstGeom prst="rect">
            <a:avLst/>
          </a:prstGeom>
        </p:spPr>
        <p:txBody>
          <a:bodyPr lIns="0" tIns="0" rIns="0" bIns="0" rtlCol="0" anchor="t">
            <a:spAutoFit/>
          </a:bodyPr>
          <a:lstStyle/>
          <a:p>
            <a:pPr algn="ctr">
              <a:lnSpc>
                <a:spcPts val="12921"/>
              </a:lnSpc>
            </a:pPr>
            <a:r>
              <a:rPr lang="en-US" sz="15025">
                <a:solidFill>
                  <a:srgbClr val="FF66C4"/>
                </a:solidFill>
                <a:latin typeface="Margin"/>
              </a:rPr>
              <a:t>Thank</a:t>
            </a:r>
          </a:p>
          <a:p>
            <a:pPr algn="ctr">
              <a:lnSpc>
                <a:spcPts val="12921"/>
              </a:lnSpc>
            </a:pPr>
            <a:r>
              <a:rPr lang="en-US" sz="15025">
                <a:solidFill>
                  <a:srgbClr val="FF66C4"/>
                </a:solidFill>
                <a:latin typeface="Margin"/>
              </a:rPr>
              <a:t>You!</a:t>
            </a:r>
          </a:p>
        </p:txBody>
      </p:sp>
      <p:sp>
        <p:nvSpPr>
          <p:cNvPr id="9" name="Freeform 9"/>
          <p:cNvSpPr/>
          <p:nvPr/>
        </p:nvSpPr>
        <p:spPr>
          <a:xfrm>
            <a:off x="15218244" y="6299783"/>
            <a:ext cx="5431980" cy="5302970"/>
          </a:xfrm>
          <a:custGeom>
            <a:avLst/>
            <a:gdLst/>
            <a:ahLst/>
            <a:cxnLst/>
            <a:rect l="l" t="t" r="r" b="b"/>
            <a:pathLst>
              <a:path w="5431980" h="5302970">
                <a:moveTo>
                  <a:pt x="0" y="0"/>
                </a:moveTo>
                <a:lnTo>
                  <a:pt x="5431980" y="0"/>
                </a:lnTo>
                <a:lnTo>
                  <a:pt x="5431980" y="5302970"/>
                </a:lnTo>
                <a:lnTo>
                  <a:pt x="0" y="53029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4C7C9FBB-4EA9-FDDB-B7D0-F58B318B2AE6}"/>
              </a:ext>
            </a:extLst>
          </p:cNvPr>
          <p:cNvSpPr txBox="1"/>
          <p:nvPr/>
        </p:nvSpPr>
        <p:spPr>
          <a:xfrm>
            <a:off x="7175500" y="6141357"/>
            <a:ext cx="394062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Jennifer Morris, LPC: </a:t>
            </a:r>
            <a:r>
              <a:rPr lang="en-US" sz="2400">
                <a:ea typeface="Calibri"/>
                <a:cs typeface="Calibri"/>
                <a:hlinkClick r:id="rId8"/>
              </a:rPr>
              <a:t>jgrim@uark.edu</a:t>
            </a:r>
            <a:endParaRPr lang="en-US" sz="2400">
              <a:ea typeface="Calibri"/>
              <a:cs typeface="Calibri"/>
            </a:endParaRPr>
          </a:p>
          <a:p>
            <a:endParaRPr lang="en-US" sz="2400">
              <a:ea typeface="Calibri"/>
              <a:cs typeface="Calibri"/>
            </a:endParaRPr>
          </a:p>
          <a:p>
            <a:r>
              <a:rPr lang="en-US" sz="2400">
                <a:ea typeface="Calibri"/>
                <a:cs typeface="Calibri"/>
              </a:rPr>
              <a:t>Kayla Newkirk: </a:t>
            </a:r>
            <a:r>
              <a:rPr lang="en-US" sz="2400">
                <a:ea typeface="Calibri"/>
                <a:cs typeface="Calibri"/>
                <a:hlinkClick r:id="rId9"/>
              </a:rPr>
              <a:t>knewkirk@uark.edu</a:t>
            </a:r>
            <a:r>
              <a:rPr lang="en-US" sz="2400">
                <a:ea typeface="Calibri"/>
                <a:cs typeface="Calibri"/>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5496404" y="-1262407"/>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525193" y="7559604"/>
            <a:ext cx="4008443" cy="4008443"/>
          </a:xfrm>
          <a:custGeom>
            <a:avLst/>
            <a:gdLst/>
            <a:ahLst/>
            <a:cxnLst/>
            <a:rect l="l" t="t" r="r" b="b"/>
            <a:pathLst>
              <a:path w="4008443" h="4008443">
                <a:moveTo>
                  <a:pt x="0" y="0"/>
                </a:moveTo>
                <a:lnTo>
                  <a:pt x="4008443" y="0"/>
                </a:lnTo>
                <a:lnTo>
                  <a:pt x="4008443" y="4008442"/>
                </a:lnTo>
                <a:lnTo>
                  <a:pt x="0" y="40084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4599184" y="1111292"/>
            <a:ext cx="7969255" cy="8147008"/>
          </a:xfrm>
          <a:custGeom>
            <a:avLst/>
            <a:gdLst/>
            <a:ahLst/>
            <a:cxnLst/>
            <a:rect l="l" t="t" r="r" b="b"/>
            <a:pathLst>
              <a:path w="7969255" h="8147008">
                <a:moveTo>
                  <a:pt x="0" y="0"/>
                </a:moveTo>
                <a:lnTo>
                  <a:pt x="7969255" y="0"/>
                </a:lnTo>
                <a:lnTo>
                  <a:pt x="7969255" y="8147008"/>
                </a:lnTo>
                <a:lnTo>
                  <a:pt x="0" y="81470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2" name="Group 12"/>
          <p:cNvGrpSpPr/>
          <p:nvPr/>
        </p:nvGrpSpPr>
        <p:grpSpPr>
          <a:xfrm>
            <a:off x="7175971" y="6458198"/>
            <a:ext cx="5907115" cy="1601155"/>
            <a:chOff x="0" y="-219075"/>
            <a:chExt cx="1555783" cy="421704"/>
          </a:xfrm>
        </p:grpSpPr>
        <p:sp>
          <p:nvSpPr>
            <p:cNvPr id="13" name="Freeform 13"/>
            <p:cNvSpPr/>
            <p:nvPr/>
          </p:nvSpPr>
          <p:spPr>
            <a:xfrm>
              <a:off x="0" y="0"/>
              <a:ext cx="1555783" cy="202629"/>
            </a:xfrm>
            <a:custGeom>
              <a:avLst/>
              <a:gdLst/>
              <a:ahLst/>
              <a:cxnLst/>
              <a:rect l="l" t="t" r="r" b="b"/>
              <a:pathLst>
                <a:path w="1555783" h="202629">
                  <a:moveTo>
                    <a:pt x="35386" y="0"/>
                  </a:moveTo>
                  <a:lnTo>
                    <a:pt x="1520397" y="0"/>
                  </a:lnTo>
                  <a:cubicBezTo>
                    <a:pt x="1539940" y="0"/>
                    <a:pt x="1555783" y="15843"/>
                    <a:pt x="1555783" y="35386"/>
                  </a:cubicBezTo>
                  <a:lnTo>
                    <a:pt x="1555783" y="167242"/>
                  </a:lnTo>
                  <a:cubicBezTo>
                    <a:pt x="1555783" y="186786"/>
                    <a:pt x="1539940" y="202629"/>
                    <a:pt x="1520397" y="202629"/>
                  </a:cubicBezTo>
                  <a:lnTo>
                    <a:pt x="35386" y="202629"/>
                  </a:lnTo>
                  <a:cubicBezTo>
                    <a:pt x="15843" y="202629"/>
                    <a:pt x="0" y="186786"/>
                    <a:pt x="0" y="167242"/>
                  </a:cubicBezTo>
                  <a:lnTo>
                    <a:pt x="0" y="35386"/>
                  </a:lnTo>
                  <a:cubicBezTo>
                    <a:pt x="0" y="15843"/>
                    <a:pt x="15843" y="0"/>
                    <a:pt x="35386" y="0"/>
                  </a:cubicBezTo>
                  <a:close/>
                </a:path>
              </a:pathLst>
            </a:custGeom>
            <a:solidFill>
              <a:srgbClr val="8477E4"/>
            </a:solidFill>
          </p:spPr>
          <p:txBody>
            <a:bodyPr/>
            <a:lstStyle/>
            <a:p>
              <a:endParaRPr lang="en-US"/>
            </a:p>
          </p:txBody>
        </p:sp>
        <p:sp>
          <p:nvSpPr>
            <p:cNvPr id="14" name="TextBox 14"/>
            <p:cNvSpPr txBox="1"/>
            <p:nvPr/>
          </p:nvSpPr>
          <p:spPr>
            <a:xfrm>
              <a:off x="0" y="-219075"/>
              <a:ext cx="1555783" cy="421704"/>
            </a:xfrm>
            <a:prstGeom prst="rect">
              <a:avLst/>
            </a:prstGeom>
          </p:spPr>
          <p:txBody>
            <a:bodyPr lIns="50800" tIns="50800" rIns="50800" bIns="50800" rtlCol="0" anchor="ctr"/>
            <a:lstStyle/>
            <a:p>
              <a:pPr algn="ctr">
                <a:lnSpc>
                  <a:spcPts val="4201"/>
                </a:lnSpc>
              </a:pPr>
              <a:endParaRPr/>
            </a:p>
          </p:txBody>
        </p:sp>
      </p:grpSp>
      <p:sp>
        <p:nvSpPr>
          <p:cNvPr id="15" name="TextBox 15"/>
          <p:cNvSpPr txBox="1"/>
          <p:nvPr/>
        </p:nvSpPr>
        <p:spPr>
          <a:xfrm rot="-262813">
            <a:off x="5753997" y="2136498"/>
            <a:ext cx="2801577" cy="861422"/>
          </a:xfrm>
          <a:prstGeom prst="rect">
            <a:avLst/>
          </a:prstGeom>
        </p:spPr>
        <p:txBody>
          <a:bodyPr lIns="0" tIns="0" rIns="0" bIns="0" rtlCol="0" anchor="t">
            <a:spAutoFit/>
          </a:bodyPr>
          <a:lstStyle/>
          <a:p>
            <a:pPr>
              <a:lnSpc>
                <a:spcPts val="6376"/>
              </a:lnSpc>
            </a:pPr>
            <a:r>
              <a:rPr lang="en-US" sz="4554" spc="464">
                <a:solidFill>
                  <a:srgbClr val="FFFFFF"/>
                </a:solidFill>
                <a:latin typeface="ITC Benguiat"/>
              </a:rPr>
              <a:t>Hello !</a:t>
            </a:r>
          </a:p>
        </p:txBody>
      </p:sp>
      <p:sp>
        <p:nvSpPr>
          <p:cNvPr id="16" name="TextBox 16"/>
          <p:cNvSpPr txBox="1"/>
          <p:nvPr/>
        </p:nvSpPr>
        <p:spPr>
          <a:xfrm>
            <a:off x="6960586" y="7094852"/>
            <a:ext cx="6122500" cy="859851"/>
          </a:xfrm>
          <a:prstGeom prst="rect">
            <a:avLst/>
          </a:prstGeom>
        </p:spPr>
        <p:txBody>
          <a:bodyPr wrap="square" lIns="0" tIns="0" rIns="0" bIns="0" rtlCol="0" anchor="t">
            <a:spAutoFit/>
          </a:bodyPr>
          <a:lstStyle/>
          <a:p>
            <a:pPr algn="ctr">
              <a:lnSpc>
                <a:spcPts val="7488"/>
              </a:lnSpc>
            </a:pPr>
            <a:r>
              <a:rPr lang="en-US" sz="3600">
                <a:solidFill>
                  <a:srgbClr val="FFFFFF"/>
                </a:solidFill>
                <a:latin typeface="ITC Benguiat"/>
              </a:rPr>
              <a:t>I’m Kayla Newkirk, MSED</a:t>
            </a:r>
          </a:p>
        </p:txBody>
      </p:sp>
      <p:pic>
        <p:nvPicPr>
          <p:cNvPr id="18" name="Picture 17" descr="A person wearing glasses and a red shirt">
            <a:extLst>
              <a:ext uri="{FF2B5EF4-FFF2-40B4-BE49-F238E27FC236}">
                <a16:creationId xmlns:a16="http://schemas.microsoft.com/office/drawing/2014/main" id="{D93F83D1-D009-B657-B30E-3628886AEC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9898" y="2123358"/>
            <a:ext cx="3427825" cy="5141738"/>
          </a:xfrm>
          <a:prstGeom prst="rect">
            <a:avLst/>
          </a:prstGeom>
        </p:spPr>
      </p:pic>
    </p:spTree>
    <p:extLst>
      <p:ext uri="{BB962C8B-B14F-4D97-AF65-F5344CB8AC3E}">
        <p14:creationId xmlns:p14="http://schemas.microsoft.com/office/powerpoint/2010/main" val="390583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Objectives of Evaluation in Supervision</a:t>
            </a:r>
            <a:endParaRPr lang="en-US" sz="4199" err="1">
              <a:solidFill>
                <a:srgbClr val="FFFFFF"/>
              </a:solidFill>
              <a:latin typeface="ITC Benguiat"/>
            </a:endParaRPr>
          </a:p>
        </p:txBody>
      </p:sp>
      <p:sp>
        <p:nvSpPr>
          <p:cNvPr id="12" name="TextBox 12"/>
          <p:cNvSpPr txBox="1"/>
          <p:nvPr/>
        </p:nvSpPr>
        <p:spPr>
          <a:xfrm>
            <a:off x="2593955" y="3023196"/>
            <a:ext cx="13518433" cy="1672317"/>
          </a:xfrm>
          <a:prstGeom prst="rect">
            <a:avLst/>
          </a:prstGeom>
        </p:spPr>
        <p:txBody>
          <a:bodyPr wrap="square" lIns="0" tIns="0" rIns="0" bIns="0" rtlCol="0" anchor="t">
            <a:spAutoFit/>
          </a:bodyPr>
          <a:lstStyle/>
          <a:p>
            <a:pPr marL="514350" indent="-514350" algn="ctr">
              <a:lnSpc>
                <a:spcPts val="4419"/>
              </a:lnSpc>
              <a:buAutoNum type="arabicPeriod"/>
            </a:pPr>
            <a:r>
              <a:rPr lang="en-US" sz="5400">
                <a:solidFill>
                  <a:srgbClr val="BD0074"/>
                </a:solidFill>
                <a:latin typeface="Garamond"/>
              </a:rPr>
              <a:t>Ensure the efficacy and safety of counseling practices.</a:t>
            </a:r>
          </a:p>
          <a:p>
            <a:pPr marL="514350" indent="-514350" algn="ctr">
              <a:lnSpc>
                <a:spcPts val="4419"/>
              </a:lnSpc>
              <a:buAutoNum type="arabicPeriod"/>
            </a:pPr>
            <a:endParaRPr lang="en-US" sz="3350">
              <a:solidFill>
                <a:srgbClr val="BD0074"/>
              </a:solidFill>
              <a:latin typeface="Garamond"/>
              <a:ea typeface="Calibri"/>
              <a:cs typeface="Calibri"/>
            </a:endParaRP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4BAE7710-5329-EA44-18F6-860D21735E5D}"/>
              </a:ext>
            </a:extLst>
          </p:cNvPr>
          <p:cNvSpPr txBox="1"/>
          <p:nvPr/>
        </p:nvSpPr>
        <p:spPr>
          <a:xfrm>
            <a:off x="3801273" y="4702594"/>
            <a:ext cx="111251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ea typeface="+mn-lt"/>
                <a:cs typeface="+mn-lt"/>
              </a:rPr>
              <a:t>2. Support supervisee growth and professional development.</a:t>
            </a:r>
            <a:endParaRPr lang="en-US" sz="5400">
              <a:latin typeface="Garamond"/>
            </a:endParaRPr>
          </a:p>
        </p:txBody>
      </p:sp>
      <p:sp>
        <p:nvSpPr>
          <p:cNvPr id="17" name="TextBox 16">
            <a:extLst>
              <a:ext uri="{FF2B5EF4-FFF2-40B4-BE49-F238E27FC236}">
                <a16:creationId xmlns:a16="http://schemas.microsoft.com/office/drawing/2014/main" id="{08A107EF-0592-D104-D5A5-C5E6B3568B60}"/>
              </a:ext>
            </a:extLst>
          </p:cNvPr>
          <p:cNvSpPr txBox="1"/>
          <p:nvPr/>
        </p:nvSpPr>
        <p:spPr>
          <a:xfrm>
            <a:off x="3781144" y="6731240"/>
            <a:ext cx="111251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ea typeface="+mn-lt"/>
                <a:cs typeface="+mn-lt"/>
              </a:rPr>
              <a:t>3. Maintain ethical standards in counseling</a:t>
            </a:r>
            <a:endParaRPr lang="en-US" sz="5400">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Objectives of Evaluation in Supervision</a:t>
            </a:r>
            <a:endParaRPr lang="en-US" sz="4199" err="1">
              <a:solidFill>
                <a:srgbClr val="FFFFFF"/>
              </a:solidFill>
              <a:latin typeface="ITC Benguiat"/>
            </a:endParaRPr>
          </a:p>
        </p:txBody>
      </p:sp>
      <p:sp>
        <p:nvSpPr>
          <p:cNvPr id="12" name="TextBox 12"/>
          <p:cNvSpPr txBox="1"/>
          <p:nvPr/>
        </p:nvSpPr>
        <p:spPr>
          <a:xfrm>
            <a:off x="2593955" y="3023196"/>
            <a:ext cx="13518433" cy="1672317"/>
          </a:xfrm>
          <a:prstGeom prst="rect">
            <a:avLst/>
          </a:prstGeom>
        </p:spPr>
        <p:txBody>
          <a:bodyPr wrap="square" lIns="0" tIns="0" rIns="0" bIns="0" rtlCol="0" anchor="t">
            <a:spAutoFit/>
          </a:bodyPr>
          <a:lstStyle/>
          <a:p>
            <a:pPr marL="514350" indent="-514350" algn="ctr">
              <a:lnSpc>
                <a:spcPts val="4419"/>
              </a:lnSpc>
              <a:buAutoNum type="arabicPeriod"/>
            </a:pPr>
            <a:r>
              <a:rPr lang="en-US" sz="5400">
                <a:solidFill>
                  <a:srgbClr val="BD0074"/>
                </a:solidFill>
                <a:latin typeface="Garamond"/>
              </a:rPr>
              <a:t>Ensure the efficacy and safety of counseling practices.</a:t>
            </a:r>
          </a:p>
          <a:p>
            <a:pPr marL="514350" indent="-514350" algn="ctr">
              <a:lnSpc>
                <a:spcPts val="4419"/>
              </a:lnSpc>
              <a:buAutoNum type="arabicPeriod"/>
            </a:pPr>
            <a:endParaRPr lang="en-US" sz="3350">
              <a:solidFill>
                <a:srgbClr val="BD0074"/>
              </a:solidFill>
              <a:latin typeface="Garamond"/>
              <a:ea typeface="Calibri"/>
              <a:cs typeface="Calibri"/>
            </a:endParaRP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5" name="TextBox 14">
            <a:extLst>
              <a:ext uri="{FF2B5EF4-FFF2-40B4-BE49-F238E27FC236}">
                <a16:creationId xmlns:a16="http://schemas.microsoft.com/office/drawing/2014/main" id="{4BAE7710-5329-EA44-18F6-860D21735E5D}"/>
              </a:ext>
            </a:extLst>
          </p:cNvPr>
          <p:cNvSpPr txBox="1"/>
          <p:nvPr/>
        </p:nvSpPr>
        <p:spPr>
          <a:xfrm>
            <a:off x="3801273" y="4702594"/>
            <a:ext cx="111251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ea typeface="+mn-lt"/>
                <a:cs typeface="+mn-lt"/>
              </a:rPr>
              <a:t>2. Support supervisee growth and professional development.</a:t>
            </a:r>
            <a:endParaRPr lang="en-US" sz="5400">
              <a:latin typeface="Garamond"/>
            </a:endParaRPr>
          </a:p>
        </p:txBody>
      </p:sp>
      <p:sp>
        <p:nvSpPr>
          <p:cNvPr id="17" name="TextBox 16">
            <a:extLst>
              <a:ext uri="{FF2B5EF4-FFF2-40B4-BE49-F238E27FC236}">
                <a16:creationId xmlns:a16="http://schemas.microsoft.com/office/drawing/2014/main" id="{08A107EF-0592-D104-D5A5-C5E6B3568B60}"/>
              </a:ext>
            </a:extLst>
          </p:cNvPr>
          <p:cNvSpPr txBox="1"/>
          <p:nvPr/>
        </p:nvSpPr>
        <p:spPr>
          <a:xfrm>
            <a:off x="3781144" y="6731240"/>
            <a:ext cx="1112519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rgbClr val="BD0074"/>
                </a:solidFill>
                <a:latin typeface="Garamond"/>
                <a:ea typeface="+mn-lt"/>
                <a:cs typeface="+mn-lt"/>
              </a:rPr>
              <a:t>3. Maintain ethical standards in counseling</a:t>
            </a:r>
            <a:endParaRPr lang="en-US" sz="5400">
              <a:ea typeface="Calibri"/>
              <a:cs typeface="Calibri"/>
            </a:endParaRPr>
          </a:p>
        </p:txBody>
      </p:sp>
    </p:spTree>
    <p:extLst>
      <p:ext uri="{BB962C8B-B14F-4D97-AF65-F5344CB8AC3E}">
        <p14:creationId xmlns:p14="http://schemas.microsoft.com/office/powerpoint/2010/main" val="65506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10400242">
            <a:off x="-389118" y="-680168"/>
            <a:ext cx="3500881" cy="3417735"/>
          </a:xfrm>
          <a:custGeom>
            <a:avLst/>
            <a:gdLst/>
            <a:ahLst/>
            <a:cxnLst/>
            <a:rect l="l" t="t" r="r" b="b"/>
            <a:pathLst>
              <a:path w="3500881" h="3417735">
                <a:moveTo>
                  <a:pt x="0" y="0"/>
                </a:moveTo>
                <a:lnTo>
                  <a:pt x="3500881" y="0"/>
                </a:lnTo>
                <a:lnTo>
                  <a:pt x="3500881" y="3417736"/>
                </a:lnTo>
                <a:lnTo>
                  <a:pt x="0" y="34177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5400000">
            <a:off x="4739435" y="-1339078"/>
            <a:ext cx="9230898" cy="14009587"/>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10400242">
            <a:off x="16042731" y="7554420"/>
            <a:ext cx="3500881" cy="3417735"/>
          </a:xfrm>
          <a:custGeom>
            <a:avLst/>
            <a:gdLst/>
            <a:ahLst/>
            <a:cxnLst/>
            <a:rect l="l" t="t" r="r" b="b"/>
            <a:pathLst>
              <a:path w="3500881" h="3417735">
                <a:moveTo>
                  <a:pt x="0" y="0"/>
                </a:moveTo>
                <a:lnTo>
                  <a:pt x="3500882" y="0"/>
                </a:lnTo>
                <a:lnTo>
                  <a:pt x="3500882" y="3417735"/>
                </a:lnTo>
                <a:lnTo>
                  <a:pt x="0" y="34177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3602305" y="1030777"/>
            <a:ext cx="10992676" cy="996427"/>
          </a:xfrm>
          <a:prstGeom prst="rect">
            <a:avLst/>
          </a:prstGeom>
        </p:spPr>
        <p:txBody>
          <a:bodyPr wrap="square" lIns="0" tIns="0" rIns="0" bIns="0" rtlCol="0" anchor="t">
            <a:spAutoFit/>
          </a:bodyPr>
          <a:lstStyle/>
          <a:p>
            <a:pPr algn="ctr">
              <a:lnSpc>
                <a:spcPts val="8735"/>
              </a:lnSpc>
            </a:pPr>
            <a:r>
              <a:rPr lang="en-US" sz="4150">
                <a:solidFill>
                  <a:srgbClr val="FFFFFF"/>
                </a:solidFill>
                <a:latin typeface="ITC Benguiat"/>
              </a:rPr>
              <a:t>KWL</a:t>
            </a:r>
            <a:endParaRPr lang="en-US" sz="4199">
              <a:solidFill>
                <a:srgbClr val="FFFFFF"/>
              </a:solidFill>
              <a:latin typeface="ITC Benguiat"/>
            </a:endParaRPr>
          </a:p>
        </p:txBody>
      </p:sp>
      <p:sp>
        <p:nvSpPr>
          <p:cNvPr id="13" name="TextBox 13"/>
          <p:cNvSpPr txBox="1"/>
          <p:nvPr/>
        </p:nvSpPr>
        <p:spPr>
          <a:xfrm>
            <a:off x="13356561" y="963898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pic>
        <p:nvPicPr>
          <p:cNvPr id="19" name="Picture 18" descr="A qr code on a screen&#10;&#10;Description automatically generated">
            <a:extLst>
              <a:ext uri="{FF2B5EF4-FFF2-40B4-BE49-F238E27FC236}">
                <a16:creationId xmlns:a16="http://schemas.microsoft.com/office/drawing/2014/main" id="{572D67A3-36D7-ED43-0D5B-7FCCBA4341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7035" y="2424930"/>
            <a:ext cx="6699025" cy="6699025"/>
          </a:xfrm>
          <a:prstGeom prst="rect">
            <a:avLst/>
          </a:prstGeom>
        </p:spPr>
      </p:pic>
    </p:spTree>
    <p:extLst>
      <p:ext uri="{BB962C8B-B14F-4D97-AF65-F5344CB8AC3E}">
        <p14:creationId xmlns:p14="http://schemas.microsoft.com/office/powerpoint/2010/main" val="179490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4019590" y="1235125"/>
            <a:ext cx="10266963"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Common Evaluation Challenges</a:t>
            </a:r>
            <a:endParaRPr lang="en-US"/>
          </a:p>
        </p:txBody>
      </p:sp>
      <p:sp>
        <p:nvSpPr>
          <p:cNvPr id="6" name="TextBox 6"/>
          <p:cNvSpPr txBox="1"/>
          <p:nvPr/>
        </p:nvSpPr>
        <p:spPr>
          <a:xfrm>
            <a:off x="2974955" y="2336505"/>
            <a:ext cx="11940002" cy="6794745"/>
          </a:xfrm>
          <a:prstGeom prst="rect">
            <a:avLst/>
          </a:prstGeom>
        </p:spPr>
        <p:txBody>
          <a:bodyPr wrap="square" lIns="0" tIns="0" rIns="0" bIns="0" rtlCol="0" anchor="t">
            <a:spAutoFit/>
          </a:bodyPr>
          <a:lstStyle/>
          <a:p>
            <a:pPr marL="514350" indent="-514350">
              <a:lnSpc>
                <a:spcPct val="150000"/>
              </a:lnSpc>
              <a:buAutoNum type="arabicPeriod"/>
            </a:pPr>
            <a:r>
              <a:rPr lang="en-US" sz="6000">
                <a:solidFill>
                  <a:srgbClr val="BD0074"/>
                </a:solidFill>
                <a:latin typeface="Garamond"/>
              </a:rPr>
              <a:t>Balancing Support and Assessment</a:t>
            </a:r>
            <a:endParaRPr lang="en-US" sz="6000">
              <a:ea typeface="Calibri"/>
              <a:cs typeface="Calibri"/>
            </a:endParaRPr>
          </a:p>
          <a:p>
            <a:pPr marL="514350" indent="-514350">
              <a:lnSpc>
                <a:spcPct val="150000"/>
              </a:lnSpc>
              <a:buAutoNum type="arabicPeriod"/>
            </a:pPr>
            <a:r>
              <a:rPr lang="en-US" sz="6000">
                <a:solidFill>
                  <a:srgbClr val="BD0074"/>
                </a:solidFill>
                <a:latin typeface="Garamond"/>
              </a:rPr>
              <a:t>Maintaining Objectivity</a:t>
            </a:r>
          </a:p>
          <a:p>
            <a:pPr marL="514350" indent="-514350">
              <a:lnSpc>
                <a:spcPct val="150000"/>
              </a:lnSpc>
              <a:buAutoNum type="arabicPeriod"/>
            </a:pPr>
            <a:r>
              <a:rPr lang="en-US" sz="6000">
                <a:solidFill>
                  <a:srgbClr val="BD0074"/>
                </a:solidFill>
                <a:latin typeface="Garamond"/>
              </a:rPr>
              <a:t>Dealing with Defensive Reactions</a:t>
            </a:r>
          </a:p>
          <a:p>
            <a:pPr marL="514350" indent="-514350">
              <a:lnSpc>
                <a:spcPct val="150000"/>
              </a:lnSpc>
              <a:buAutoNum type="arabicPeriod"/>
            </a:pPr>
            <a:r>
              <a:rPr lang="en-US" sz="6000">
                <a:solidFill>
                  <a:srgbClr val="BD0074"/>
                </a:solidFill>
                <a:latin typeface="Garamond"/>
              </a:rPr>
              <a:t>Competency Evaluation</a:t>
            </a:r>
          </a:p>
          <a:p>
            <a:pPr marL="514350" indent="-514350">
              <a:lnSpc>
                <a:spcPct val="150000"/>
              </a:lnSpc>
              <a:buAutoNum type="arabicPeriod"/>
            </a:pPr>
            <a:r>
              <a:rPr lang="en-US" sz="6000">
                <a:solidFill>
                  <a:srgbClr val="BD0074"/>
                </a:solidFill>
                <a:latin typeface="Garamond"/>
              </a:rPr>
              <a:t>Cultural Humility</a:t>
            </a: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5400000">
            <a:off x="4459247" y="-1145155"/>
            <a:ext cx="8880707" cy="13627559"/>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4019590" y="1235125"/>
            <a:ext cx="10266963"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Common Evaluation Challenges</a:t>
            </a:r>
            <a:endParaRPr lang="en-US"/>
          </a:p>
        </p:txBody>
      </p:sp>
      <p:sp>
        <p:nvSpPr>
          <p:cNvPr id="6" name="TextBox 6"/>
          <p:cNvSpPr txBox="1"/>
          <p:nvPr/>
        </p:nvSpPr>
        <p:spPr>
          <a:xfrm>
            <a:off x="2920526" y="2227648"/>
            <a:ext cx="11940002" cy="8179740"/>
          </a:xfrm>
          <a:prstGeom prst="rect">
            <a:avLst/>
          </a:prstGeom>
        </p:spPr>
        <p:txBody>
          <a:bodyPr wrap="square" lIns="0" tIns="0" rIns="0" bIns="0" rtlCol="0" anchor="t">
            <a:spAutoFit/>
          </a:bodyPr>
          <a:lstStyle/>
          <a:p>
            <a:pPr>
              <a:lnSpc>
                <a:spcPct val="150000"/>
              </a:lnSpc>
            </a:pPr>
            <a:r>
              <a:rPr lang="en-US" sz="6000">
                <a:solidFill>
                  <a:srgbClr val="BD0074"/>
                </a:solidFill>
                <a:latin typeface="Garamond"/>
              </a:rPr>
              <a:t>6. Time Constraints</a:t>
            </a:r>
            <a:endParaRPr lang="en-US" sz="6000">
              <a:solidFill>
                <a:srgbClr val="000000"/>
              </a:solidFill>
              <a:latin typeface="Garamond"/>
            </a:endParaRPr>
          </a:p>
          <a:p>
            <a:pPr>
              <a:lnSpc>
                <a:spcPct val="150000"/>
              </a:lnSpc>
            </a:pPr>
            <a:r>
              <a:rPr lang="en-US" sz="6000">
                <a:solidFill>
                  <a:srgbClr val="BD0074"/>
                </a:solidFill>
                <a:latin typeface="Garamond"/>
              </a:rPr>
              <a:t>7. Ethical Dilemmas</a:t>
            </a:r>
            <a:endParaRPr lang="en-US" sz="6000">
              <a:latin typeface="Garamond"/>
              <a:ea typeface="Calibri"/>
              <a:cs typeface="Calibri"/>
            </a:endParaRPr>
          </a:p>
          <a:p>
            <a:pPr>
              <a:lnSpc>
                <a:spcPct val="150000"/>
              </a:lnSpc>
            </a:pPr>
            <a:r>
              <a:rPr lang="en-US" sz="6000">
                <a:solidFill>
                  <a:srgbClr val="BD0074"/>
                </a:solidFill>
                <a:latin typeface="Garamond"/>
              </a:rPr>
              <a:t>8. Lack of Training</a:t>
            </a:r>
            <a:endParaRPr lang="en-US" sz="6000">
              <a:solidFill>
                <a:srgbClr val="000000"/>
              </a:solidFill>
              <a:latin typeface="Garamond"/>
            </a:endParaRPr>
          </a:p>
          <a:p>
            <a:pPr>
              <a:lnSpc>
                <a:spcPct val="150000"/>
              </a:lnSpc>
            </a:pPr>
            <a:r>
              <a:rPr lang="en-US" sz="6000">
                <a:solidFill>
                  <a:srgbClr val="BD0074"/>
                </a:solidFill>
                <a:latin typeface="Garamond"/>
              </a:rPr>
              <a:t>9. Documentation and Follow-up</a:t>
            </a:r>
            <a:endParaRPr lang="en-US" sz="6000">
              <a:solidFill>
                <a:srgbClr val="000000"/>
              </a:solidFill>
              <a:latin typeface="Garamond"/>
            </a:endParaRPr>
          </a:p>
          <a:p>
            <a:pPr>
              <a:lnSpc>
                <a:spcPct val="150000"/>
              </a:lnSpc>
            </a:pPr>
            <a:r>
              <a:rPr lang="en-US" sz="6000">
                <a:solidFill>
                  <a:srgbClr val="BD0074"/>
                </a:solidFill>
                <a:latin typeface="Garamond"/>
              </a:rPr>
              <a:t>10. Technology Use</a:t>
            </a:r>
            <a:endParaRPr lang="en-US" sz="6000">
              <a:solidFill>
                <a:srgbClr val="000000"/>
              </a:solidFill>
              <a:latin typeface="Garamond"/>
            </a:endParaRPr>
          </a:p>
          <a:p>
            <a:pPr marL="514350" indent="-514350">
              <a:lnSpc>
                <a:spcPct val="150000"/>
              </a:lnSpc>
              <a:buAutoNum type="arabicPeriod"/>
            </a:pPr>
            <a:endParaRPr lang="en-US" sz="6000">
              <a:solidFill>
                <a:srgbClr val="BD0074"/>
              </a:solidFill>
              <a:latin typeface="Garamond"/>
            </a:endParaRPr>
          </a:p>
        </p:txBody>
      </p:sp>
      <p:sp>
        <p:nvSpPr>
          <p:cNvPr id="7" name="TextBox 7"/>
          <p:cNvSpPr txBox="1"/>
          <p:nvPr/>
        </p:nvSpPr>
        <p:spPr>
          <a:xfrm>
            <a:off x="13039575" y="9236420"/>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10" name="Freeform 10"/>
          <p:cNvSpPr/>
          <p:nvPr/>
        </p:nvSpPr>
        <p:spPr>
          <a:xfrm>
            <a:off x="15628094" y="-126926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393503" y="7552750"/>
            <a:ext cx="4008443" cy="4008443"/>
          </a:xfrm>
          <a:custGeom>
            <a:avLst/>
            <a:gdLst/>
            <a:ahLst/>
            <a:cxnLst/>
            <a:rect l="l" t="t" r="r" b="b"/>
            <a:pathLst>
              <a:path w="4008443" h="4008443">
                <a:moveTo>
                  <a:pt x="0" y="0"/>
                </a:moveTo>
                <a:lnTo>
                  <a:pt x="4008443" y="0"/>
                </a:lnTo>
                <a:lnTo>
                  <a:pt x="4008443" y="4008443"/>
                </a:lnTo>
                <a:lnTo>
                  <a:pt x="0" y="40084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11173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3E9"/>
        </a:solidFill>
        <a:effectLst/>
      </p:bgPr>
    </p:bg>
    <p:spTree>
      <p:nvGrpSpPr>
        <p:cNvPr id="1" name=""/>
        <p:cNvGrpSpPr/>
        <p:nvPr/>
      </p:nvGrpSpPr>
      <p:grpSpPr>
        <a:xfrm>
          <a:off x="0" y="0"/>
          <a:ext cx="0" cy="0"/>
          <a:chOff x="0" y="0"/>
          <a:chExt cx="0" cy="0"/>
        </a:xfrm>
      </p:grpSpPr>
      <p:sp>
        <p:nvSpPr>
          <p:cNvPr id="2" name="Freeform 2"/>
          <p:cNvSpPr/>
          <p:nvPr/>
        </p:nvSpPr>
        <p:spPr>
          <a:xfrm>
            <a:off x="-1194333" y="-305619"/>
            <a:ext cx="10922279" cy="10882561"/>
          </a:xfrm>
          <a:custGeom>
            <a:avLst/>
            <a:gdLst/>
            <a:ahLst/>
            <a:cxnLst/>
            <a:rect l="l" t="t" r="r" b="b"/>
            <a:pathLst>
              <a:path w="10922279" h="10882561">
                <a:moveTo>
                  <a:pt x="0" y="0"/>
                </a:moveTo>
                <a:lnTo>
                  <a:pt x="10922278" y="0"/>
                </a:lnTo>
                <a:lnTo>
                  <a:pt x="10922278"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9452957" y="-305619"/>
            <a:ext cx="10922279" cy="10882561"/>
          </a:xfrm>
          <a:custGeom>
            <a:avLst/>
            <a:gdLst/>
            <a:ahLst/>
            <a:cxnLst/>
            <a:rect l="l" t="t" r="r" b="b"/>
            <a:pathLst>
              <a:path w="10922279" h="10882561">
                <a:moveTo>
                  <a:pt x="0" y="0"/>
                </a:moveTo>
                <a:lnTo>
                  <a:pt x="10922279" y="0"/>
                </a:lnTo>
                <a:lnTo>
                  <a:pt x="10922279" y="10882561"/>
                </a:lnTo>
                <a:lnTo>
                  <a:pt x="0" y="108825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4563226" y="-1129506"/>
            <a:ext cx="8390850" cy="12702275"/>
          </a:xfrm>
          <a:custGeom>
            <a:avLst/>
            <a:gdLst/>
            <a:ahLst/>
            <a:cxnLst/>
            <a:rect l="l" t="t" r="r" b="b"/>
            <a:pathLst>
              <a:path w="8281993" h="11831418">
                <a:moveTo>
                  <a:pt x="0" y="0"/>
                </a:moveTo>
                <a:lnTo>
                  <a:pt x="8281993" y="0"/>
                </a:lnTo>
                <a:lnTo>
                  <a:pt x="8281993" y="11831418"/>
                </a:lnTo>
                <a:lnTo>
                  <a:pt x="0" y="118314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lIns="91440" tIns="45720" rIns="91440" bIns="45720" anchor="t"/>
          <a:lstStyle/>
          <a:p>
            <a:pPr algn="ctr"/>
            <a:endParaRPr lang="en-US" dirty="0"/>
          </a:p>
        </p:txBody>
      </p:sp>
      <p:sp>
        <p:nvSpPr>
          <p:cNvPr id="5" name="TextBox 5"/>
          <p:cNvSpPr txBox="1"/>
          <p:nvPr/>
        </p:nvSpPr>
        <p:spPr>
          <a:xfrm>
            <a:off x="2894732" y="1028034"/>
            <a:ext cx="11845392" cy="998350"/>
          </a:xfrm>
          <a:prstGeom prst="rect">
            <a:avLst/>
          </a:prstGeom>
        </p:spPr>
        <p:txBody>
          <a:bodyPr wrap="square" lIns="0" tIns="0" rIns="0" bIns="0" rtlCol="0" anchor="t">
            <a:spAutoFit/>
          </a:bodyPr>
          <a:lstStyle/>
          <a:p>
            <a:pPr algn="ctr">
              <a:lnSpc>
                <a:spcPts val="8736"/>
              </a:lnSpc>
            </a:pPr>
            <a:r>
              <a:rPr lang="en-US" sz="4200">
                <a:solidFill>
                  <a:srgbClr val="FFFFFF"/>
                </a:solidFill>
                <a:latin typeface="ITC Benguiat"/>
              </a:rPr>
              <a:t>3 Tools to Help Improve Feedback</a:t>
            </a:r>
          </a:p>
        </p:txBody>
      </p:sp>
      <p:sp>
        <p:nvSpPr>
          <p:cNvPr id="6" name="TextBox 6"/>
          <p:cNvSpPr txBox="1"/>
          <p:nvPr/>
        </p:nvSpPr>
        <p:spPr>
          <a:xfrm>
            <a:off x="3868226" y="3203641"/>
            <a:ext cx="11705517" cy="591124"/>
          </a:xfrm>
          <a:prstGeom prst="rect">
            <a:avLst/>
          </a:prstGeom>
        </p:spPr>
        <p:txBody>
          <a:bodyPr wrap="square" lIns="0" tIns="0" rIns="0" bIns="0" rtlCol="0" anchor="t">
            <a:spAutoFit/>
          </a:bodyPr>
          <a:lstStyle/>
          <a:p>
            <a:pPr>
              <a:lnSpc>
                <a:spcPts val="3900"/>
              </a:lnSpc>
            </a:pPr>
            <a:r>
              <a:rPr lang="en-US" sz="6000" dirty="0">
                <a:solidFill>
                  <a:srgbClr val="BD0074"/>
                </a:solidFill>
                <a:latin typeface="Garamond"/>
              </a:rPr>
              <a:t>Case Conceptualization Worksheet</a:t>
            </a:r>
          </a:p>
        </p:txBody>
      </p:sp>
      <p:sp>
        <p:nvSpPr>
          <p:cNvPr id="7" name="TextBox 7"/>
          <p:cNvSpPr txBox="1"/>
          <p:nvPr/>
        </p:nvSpPr>
        <p:spPr>
          <a:xfrm>
            <a:off x="12731146" y="8603816"/>
            <a:ext cx="2007998" cy="640377"/>
          </a:xfrm>
          <a:prstGeom prst="rect">
            <a:avLst/>
          </a:prstGeom>
        </p:spPr>
        <p:txBody>
          <a:bodyPr lIns="0" tIns="0" rIns="0" bIns="0" rtlCol="0" anchor="t">
            <a:spAutoFit/>
          </a:bodyPr>
          <a:lstStyle/>
          <a:p>
            <a:pPr algn="ctr">
              <a:lnSpc>
                <a:spcPts val="4649"/>
              </a:lnSpc>
            </a:pPr>
            <a:r>
              <a:rPr lang="en-US" sz="3576">
                <a:solidFill>
                  <a:srgbClr val="BD0074"/>
                </a:solidFill>
                <a:latin typeface="ITC Benguiat"/>
              </a:rPr>
              <a:t>Next</a:t>
            </a:r>
          </a:p>
        </p:txBody>
      </p:sp>
      <p:sp>
        <p:nvSpPr>
          <p:cNvPr id="8" name="TextBox 8"/>
          <p:cNvSpPr txBox="1"/>
          <p:nvPr/>
        </p:nvSpPr>
        <p:spPr>
          <a:xfrm>
            <a:off x="6805487" y="4906591"/>
            <a:ext cx="9182291" cy="605935"/>
          </a:xfrm>
          <a:prstGeom prst="rect">
            <a:avLst/>
          </a:prstGeom>
        </p:spPr>
        <p:txBody>
          <a:bodyPr lIns="0" tIns="0" rIns="0" bIns="0" rtlCol="0" anchor="t">
            <a:spAutoFit/>
          </a:bodyPr>
          <a:lstStyle/>
          <a:p>
            <a:pPr>
              <a:lnSpc>
                <a:spcPts val="3900"/>
              </a:lnSpc>
            </a:pPr>
            <a:r>
              <a:rPr lang="en-US" sz="6000" dirty="0">
                <a:solidFill>
                  <a:srgbClr val="BD0074"/>
                </a:solidFill>
                <a:latin typeface="Garamond"/>
              </a:rPr>
              <a:t> Role Play</a:t>
            </a:r>
          </a:p>
        </p:txBody>
      </p:sp>
      <p:sp>
        <p:nvSpPr>
          <p:cNvPr id="9" name="TextBox 9"/>
          <p:cNvSpPr txBox="1"/>
          <p:nvPr/>
        </p:nvSpPr>
        <p:spPr>
          <a:xfrm>
            <a:off x="7038433" y="6624352"/>
            <a:ext cx="9182291" cy="605935"/>
          </a:xfrm>
          <a:prstGeom prst="rect">
            <a:avLst/>
          </a:prstGeom>
        </p:spPr>
        <p:txBody>
          <a:bodyPr lIns="0" tIns="0" rIns="0" bIns="0" rtlCol="0" anchor="t">
            <a:spAutoFit/>
          </a:bodyPr>
          <a:lstStyle/>
          <a:p>
            <a:pPr>
              <a:lnSpc>
                <a:spcPts val="3900"/>
              </a:lnSpc>
            </a:pPr>
            <a:r>
              <a:rPr lang="en-US" sz="6000" dirty="0">
                <a:solidFill>
                  <a:srgbClr val="BD0074"/>
                </a:solidFill>
                <a:latin typeface="Garamond"/>
              </a:rPr>
              <a:t>Journaling</a:t>
            </a:r>
          </a:p>
        </p:txBody>
      </p:sp>
      <p:sp>
        <p:nvSpPr>
          <p:cNvPr id="15" name="Freeform 15"/>
          <p:cNvSpPr/>
          <p:nvPr/>
        </p:nvSpPr>
        <p:spPr>
          <a:xfrm rot="10400242">
            <a:off x="-513408" y="-682661"/>
            <a:ext cx="3500881" cy="3417735"/>
          </a:xfrm>
          <a:custGeom>
            <a:avLst/>
            <a:gdLst/>
            <a:ahLst/>
            <a:cxnLst/>
            <a:rect l="l" t="t" r="r" b="b"/>
            <a:pathLst>
              <a:path w="3500881" h="3417735">
                <a:moveTo>
                  <a:pt x="0" y="0"/>
                </a:moveTo>
                <a:lnTo>
                  <a:pt x="3500881" y="0"/>
                </a:lnTo>
                <a:lnTo>
                  <a:pt x="3500881" y="3417735"/>
                </a:lnTo>
                <a:lnTo>
                  <a:pt x="0" y="34177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rot="10400242">
            <a:off x="15918442" y="7551926"/>
            <a:ext cx="3500881" cy="3417735"/>
          </a:xfrm>
          <a:custGeom>
            <a:avLst/>
            <a:gdLst/>
            <a:ahLst/>
            <a:cxnLst/>
            <a:rect l="l" t="t" r="r" b="b"/>
            <a:pathLst>
              <a:path w="3500881" h="3417735">
                <a:moveTo>
                  <a:pt x="0" y="0"/>
                </a:moveTo>
                <a:lnTo>
                  <a:pt x="3500881" y="0"/>
                </a:lnTo>
                <a:lnTo>
                  <a:pt x="3500881" y="3417735"/>
                </a:lnTo>
                <a:lnTo>
                  <a:pt x="0" y="34177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0BD307142FB4490AD51AF53CF868D" ma:contentTypeVersion="16" ma:contentTypeDescription="Create a new document." ma:contentTypeScope="" ma:versionID="9da1b582a3f83cecc5b8ab66c8a2287a">
  <xsd:schema xmlns:xsd="http://www.w3.org/2001/XMLSchema" xmlns:xs="http://www.w3.org/2001/XMLSchema" xmlns:p="http://schemas.microsoft.com/office/2006/metadata/properties" xmlns:ns3="beb169be-4efa-43fa-8af9-0106fb8d724b" xmlns:ns4="5ae93943-c3b4-47b3-82a0-4b9ab1b76795" targetNamespace="http://schemas.microsoft.com/office/2006/metadata/properties" ma:root="true" ma:fieldsID="2a543b6f694c8d6211cd853b16abd961" ns3:_="" ns4:_="">
    <xsd:import namespace="beb169be-4efa-43fa-8af9-0106fb8d724b"/>
    <xsd:import namespace="5ae93943-c3b4-47b3-82a0-4b9ab1b7679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169be-4efa-43fa-8af9-0106fb8d72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e93943-c3b4-47b3-82a0-4b9ab1b7679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eb169be-4efa-43fa-8af9-0106fb8d724b" xsi:nil="true"/>
  </documentManagement>
</p:properties>
</file>

<file path=customXml/itemProps1.xml><?xml version="1.0" encoding="utf-8"?>
<ds:datastoreItem xmlns:ds="http://schemas.openxmlformats.org/officeDocument/2006/customXml" ds:itemID="{68685915-5B88-4AA6-A864-1434477F580A}">
  <ds:schemaRefs>
    <ds:schemaRef ds:uri="5ae93943-c3b4-47b3-82a0-4b9ab1b76795"/>
    <ds:schemaRef ds:uri="beb169be-4efa-43fa-8af9-0106fb8d72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2269B6-04BF-41E9-868E-84C0F0C6109F}">
  <ds:schemaRefs>
    <ds:schemaRef ds:uri="http://schemas.microsoft.com/sharepoint/v3/contenttype/forms"/>
  </ds:schemaRefs>
</ds:datastoreItem>
</file>

<file path=customXml/itemProps3.xml><?xml version="1.0" encoding="utf-8"?>
<ds:datastoreItem xmlns:ds="http://schemas.openxmlformats.org/officeDocument/2006/customXml" ds:itemID="{56E31871-1848-42E3-B3CF-9226CABA3DB1}">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 ds:uri="http://purl.org/dc/terms/"/>
    <ds:schemaRef ds:uri="5ae93943-c3b4-47b3-82a0-4b9ab1b76795"/>
    <ds:schemaRef ds:uri="http://schemas.microsoft.com/office/infopath/2007/PartnerControls"/>
    <ds:schemaRef ds:uri="beb169be-4efa-43fa-8af9-0106fb8d724b"/>
  </ds:schemaRefs>
</ds:datastoreItem>
</file>

<file path=docMetadata/LabelInfo.xml><?xml version="1.0" encoding="utf-8"?>
<clbl:labelList xmlns:clbl="http://schemas.microsoft.com/office/2020/mipLabelMetadata">
  <clbl:label id="{79c742c4-e61c-4fa5-be89-a3cb566a80d1}" enabled="0" method="" siteId="{79c742c4-e61c-4fa5-be89-a3cb566a80d1}" removed="1"/>
</clbl:labelList>
</file>

<file path=docProps/app.xml><?xml version="1.0" encoding="utf-8"?>
<Properties xmlns="http://schemas.openxmlformats.org/officeDocument/2006/extended-properties" xmlns:vt="http://schemas.openxmlformats.org/officeDocument/2006/docPropsVTypes">
  <TotalTime>2848</TotalTime>
  <Words>2627</Words>
  <Application>Microsoft Office PowerPoint</Application>
  <PresentationFormat>Custom</PresentationFormat>
  <Paragraphs>293</Paragraphs>
  <Slides>29</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Courier New</vt:lpstr>
      <vt:lpstr>ITC Benguiat</vt:lpstr>
      <vt:lpstr>Calibri</vt:lpstr>
      <vt:lpstr>Arial</vt:lpstr>
      <vt:lpstr>Genty</vt:lpstr>
      <vt:lpstr>Garamond</vt:lpstr>
      <vt:lpstr>Wingdings</vt:lpstr>
      <vt:lpstr>Margin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Cute Pastel Style Project Presentation</dc:title>
  <dc:creator>Kayla Cordone</dc:creator>
  <cp:lastModifiedBy>Kayla Newkirk</cp:lastModifiedBy>
  <cp:revision>1</cp:revision>
  <dcterms:created xsi:type="dcterms:W3CDTF">2006-08-16T00:00:00Z</dcterms:created>
  <dcterms:modified xsi:type="dcterms:W3CDTF">2024-04-24T13:59:35Z</dcterms:modified>
  <dc:identifier>DAGByQgjRF0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0x0101000F40BD307142FB4490AD51AF53CF868D</vt:lpwstr>
  </property>
</Properties>
</file>